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sldIdLst>
    <p:sldId id="256" r:id="rId2"/>
    <p:sldId id="265" r:id="rId3"/>
    <p:sldId id="257" r:id="rId4"/>
    <p:sldId id="264" r:id="rId5"/>
    <p:sldId id="259" r:id="rId6"/>
    <p:sldId id="263" r:id="rId7"/>
    <p:sldId id="260" r:id="rId8"/>
    <p:sldId id="261" r:id="rId9"/>
    <p:sldId id="258" r:id="rId10"/>
    <p:sldId id="262" r:id="rId11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ECAE6"/>
    <a:srgbClr val="35353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Arkusz_programu_Microsoft_Excel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Arkusz1!$B$1</c:f>
              <c:strCache>
                <c:ptCount val="1"/>
                <c:pt idx="0">
                  <c:v>Kolumna1</c:v>
                </c:pt>
              </c:strCache>
            </c:strRef>
          </c:tx>
          <c:dPt>
            <c:idx val="0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1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2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3"/>
            <c:bubble3D val="0"/>
            <c:spPr>
              <a:solidFill>
                <a:schemeClr val="accent6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4"/>
            <c:bubble3D val="0"/>
            <c:spPr>
              <a:solidFill>
                <a:schemeClr val="accent5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Lbls>
            <c:dLbl>
              <c:idx val="3"/>
              <c:layout>
                <c:manualLayout>
                  <c:x val="0.14820300210525994"/>
                  <c:y val="0.16521742849688409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6.2140332416669643E-2"/>
                  <c:y val="0.21665499226330873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Arkusz1!$A$2:$A$6</c:f>
              <c:strCache>
                <c:ptCount val="5"/>
                <c:pt idx="0">
                  <c:v>Muzeum Wsi Radomskiej</c:v>
                </c:pt>
                <c:pt idx="1">
                  <c:v>Zalew Borki</c:v>
                </c:pt>
                <c:pt idx="2">
                  <c:v>Żeromskiego Street</c:v>
                </c:pt>
                <c:pt idx="3">
                  <c:v>Airport </c:v>
                </c:pt>
                <c:pt idx="4">
                  <c:v>Other</c:v>
                </c:pt>
              </c:strCache>
            </c:strRef>
          </c:cat>
          <c:val>
            <c:numRef>
              <c:f>Arkusz1!$B$2:$B$6</c:f>
              <c:numCache>
                <c:formatCode>General</c:formatCode>
                <c:ptCount val="5"/>
                <c:pt idx="0">
                  <c:v>7.2</c:v>
                </c:pt>
                <c:pt idx="1">
                  <c:v>5.6</c:v>
                </c:pt>
                <c:pt idx="2">
                  <c:v>3.4</c:v>
                </c:pt>
                <c:pt idx="3">
                  <c:v>2.7</c:v>
                </c:pt>
                <c:pt idx="4">
                  <c:v>1.8</c:v>
                </c:pt>
              </c:numCache>
            </c:numRef>
          </c:val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61872" y="758952"/>
            <a:ext cx="9418320" cy="4041648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7200" baseline="0">
                <a:solidFill>
                  <a:schemeClr val="tx1"/>
                </a:solidFill>
              </a:defRPr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61872" y="4800600"/>
            <a:ext cx="9418320" cy="1691640"/>
          </a:xfrm>
        </p:spPr>
        <p:txBody>
          <a:bodyPr>
            <a:normAutofit/>
          </a:bodyPr>
          <a:lstStyle>
            <a:lvl1pPr marL="0" indent="0" algn="l">
              <a:buNone/>
              <a:defRPr sz="2200" baseline="0">
                <a:solidFill>
                  <a:schemeClr val="tx1">
                    <a:lumMod val="75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pl-PL" smtClean="0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fld id="{1A077338-E15E-4556-AA33-3DA5D38BB3B0}" type="datetimeFigureOut">
              <a:rPr lang="pl-PL" smtClean="0"/>
              <a:t>30.08.2023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</a:schemeClr>
                </a:solidFill>
              </a:defRPr>
            </a:lvl1pPr>
          </a:lstStyle>
          <a:p>
            <a:fld id="{CE74F38F-F555-48C3-A07F-152EC91DC1A8}" type="slidenum">
              <a:rPr lang="pl-PL" smtClean="0"/>
              <a:t>‹#›</a:t>
            </a:fld>
            <a:endParaRPr lang="pl-PL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01655213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077338-E15E-4556-AA33-3DA5D38BB3B0}" type="datetimeFigureOut">
              <a:rPr lang="pl-PL" smtClean="0"/>
              <a:t>30.08.2023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4F38F-F555-48C3-A07F-152EC91DC1A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391636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48700" y="381000"/>
            <a:ext cx="2476500" cy="5897562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62000" y="381000"/>
            <a:ext cx="7734300" cy="5897562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077338-E15E-4556-AA33-3DA5D38BB3B0}" type="datetimeFigureOut">
              <a:rPr lang="pl-PL" smtClean="0"/>
              <a:t>30.08.2023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4F38F-F555-48C3-A07F-152EC91DC1A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012336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077338-E15E-4556-AA33-3DA5D38BB3B0}" type="datetimeFigureOut">
              <a:rPr lang="pl-PL" smtClean="0"/>
              <a:t>30.08.2023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4F38F-F555-48C3-A07F-152EC91DC1A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346401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1872" y="758952"/>
            <a:ext cx="9418320" cy="4041648"/>
          </a:xfrm>
        </p:spPr>
        <p:txBody>
          <a:bodyPr anchor="b">
            <a:normAutofit/>
          </a:bodyPr>
          <a:lstStyle>
            <a:lvl1pPr>
              <a:lnSpc>
                <a:spcPct val="85000"/>
              </a:lnSpc>
              <a:defRPr sz="7200" b="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4800600"/>
            <a:ext cx="9418320" cy="1691640"/>
          </a:xfrm>
        </p:spPr>
        <p:txBody>
          <a:bodyPr anchor="t">
            <a:normAutofit/>
          </a:bodyPr>
          <a:lstStyle>
            <a:lvl1pPr marL="0" indent="0">
              <a:buNone/>
              <a:defRPr sz="2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077338-E15E-4556-AA33-3DA5D38BB3B0}" type="datetimeFigureOut">
              <a:rPr lang="pl-PL" smtClean="0"/>
              <a:t>30.08.2023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4F38F-F555-48C3-A07F-152EC91DC1A8}" type="slidenum">
              <a:rPr lang="pl-PL" smtClean="0"/>
              <a:t>‹#›</a:t>
            </a:fld>
            <a:endParaRPr lang="pl-PL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6749819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61872" y="1828800"/>
            <a:ext cx="4480560" cy="4351337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26480" y="1828800"/>
            <a:ext cx="4480560" cy="4351337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077338-E15E-4556-AA33-3DA5D38BB3B0}" type="datetimeFigureOut">
              <a:rPr lang="pl-PL" smtClean="0"/>
              <a:t>30.08.2023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4F38F-F555-48C3-A07F-152EC91DC1A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684169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1713655"/>
            <a:ext cx="4480560" cy="7315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61872" y="2507550"/>
            <a:ext cx="4480560" cy="36646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26480" y="1713655"/>
            <a:ext cx="4480560" cy="731520"/>
          </a:xfrm>
        </p:spPr>
        <p:txBody>
          <a:bodyPr anchor="b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lang="en-US" sz="2000" b="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2000"/>
              </a:spcBef>
              <a:buFontTx/>
              <a:buNone/>
            </a:pPr>
            <a:r>
              <a:rPr lang="pl-PL" smtClean="0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26480" y="2507550"/>
            <a:ext cx="4480560" cy="36646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077338-E15E-4556-AA33-3DA5D38BB3B0}" type="datetimeFigureOut">
              <a:rPr lang="pl-PL" smtClean="0"/>
              <a:t>30.08.2023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4F38F-F555-48C3-A07F-152EC91DC1A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389998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077338-E15E-4556-AA33-3DA5D38BB3B0}" type="datetimeFigureOut">
              <a:rPr lang="pl-PL" smtClean="0"/>
              <a:t>30.08.2023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4F38F-F555-48C3-A07F-152EC91DC1A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3111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077338-E15E-4556-AA33-3DA5D38BB3B0}" type="datetimeFigureOut">
              <a:rPr lang="pl-PL" smtClean="0"/>
              <a:t>30.08.2023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4F38F-F555-48C3-A07F-152EC91DC1A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509500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200400" cy="1600197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04267" y="685800"/>
            <a:ext cx="6079066" cy="548640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99734"/>
            <a:ext cx="3200400" cy="3810001"/>
          </a:xfrm>
        </p:spPr>
        <p:txBody>
          <a:bodyPr>
            <a:normAutofit/>
          </a:bodyPr>
          <a:lstStyle>
            <a:lvl1pPr marL="0" indent="0">
              <a:lnSpc>
                <a:spcPct val="114000"/>
              </a:lnSpc>
              <a:spcBef>
                <a:spcPts val="800"/>
              </a:spcBef>
              <a:buNone/>
              <a:defRPr sz="13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077338-E15E-4556-AA33-3DA5D38BB3B0}" type="datetimeFigureOut">
              <a:rPr lang="pl-PL" smtClean="0"/>
              <a:t>30.08.2023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4F38F-F555-48C3-A07F-152EC91DC1A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127881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5105400"/>
            <a:ext cx="11292840" cy="17526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257800"/>
            <a:ext cx="9982200" cy="914400"/>
          </a:xfrm>
        </p:spPr>
        <p:txBody>
          <a:bodyPr anchor="b">
            <a:normAutofit/>
          </a:bodyPr>
          <a:lstStyle>
            <a:lvl1pPr>
              <a:defRPr sz="2800" b="0">
                <a:solidFill>
                  <a:schemeClr val="bg1"/>
                </a:solidFill>
              </a:defRPr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1292840" cy="5128923"/>
          </a:xfrm>
          <a:solidFill>
            <a:schemeClr val="accent1"/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6108589"/>
            <a:ext cx="9982200" cy="597011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300">
                <a:solidFill>
                  <a:schemeClr val="bg1">
                    <a:lumMod val="8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077338-E15E-4556-AA33-3DA5D38BB3B0}" type="datetimeFigureOut">
              <a:rPr lang="pl-PL" smtClean="0"/>
              <a:t>30.08.2023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4F38F-F555-48C3-A07F-152EC91DC1A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898179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1292840" y="0"/>
            <a:ext cx="914400" cy="6858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61872" y="365760"/>
            <a:ext cx="9692640" cy="13255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1828800"/>
            <a:ext cx="859536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10797542" y="998537"/>
            <a:ext cx="1904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b="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fld id="{1A077338-E15E-4556-AA33-3DA5D38BB3B0}" type="datetimeFigureOut">
              <a:rPr lang="pl-PL" smtClean="0"/>
              <a:t>30.08.2023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9959341" y="4046537"/>
            <a:ext cx="358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92840" y="6172200"/>
            <a:ext cx="914400" cy="593725"/>
          </a:xfrm>
          <a:prstGeom prst="rect">
            <a:avLst/>
          </a:prstGeom>
        </p:spPr>
        <p:txBody>
          <a:bodyPr vert="horz" lIns="45720" tIns="45720" rIns="45720" bIns="45720" rtlCol="0" anchor="ctr">
            <a:normAutofit/>
          </a:bodyPr>
          <a:lstStyle>
            <a:lvl1pPr algn="ctr">
              <a:defRPr sz="3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CE74F38F-F555-48C3-A07F-152EC91DC1A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09017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 spc="-5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5000"/>
        </a:lnSpc>
        <a:spcBef>
          <a:spcPts val="1400"/>
        </a:spcBef>
        <a:spcAft>
          <a:spcPts val="200"/>
        </a:spcAft>
        <a:buClr>
          <a:schemeClr val="accent1"/>
        </a:buClr>
        <a:buSzPct val="80000"/>
        <a:buFont typeface="Arial" pitchFamily="34" charset="0"/>
        <a:buChar char="•"/>
        <a:defRPr sz="1800" kern="1200" spc="1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s://radom.wyborcza.pl/radom/7,48201,29961898.html" TargetMode="External"/><Relationship Id="rId3" Type="http://schemas.openxmlformats.org/officeDocument/2006/relationships/hyperlink" Target="https://www.cozadzien.pl/kultura/skad-wziela-sie-nazwa-radom/78988" TargetMode="External"/><Relationship Id="rId7" Type="http://schemas.openxmlformats.org/officeDocument/2006/relationships/hyperlink" Target="https://echodnia.eu/radomskie/budowa-zalewu-na-borkach-w-radomiu-konczy-sie-napelnianie-zbiornika-woda-kiedy-bedzie-mozna-sie-kapac-wideo-duzo-zdjec/ar/c1-15622454" TargetMode="External"/><Relationship Id="rId2" Type="http://schemas.openxmlformats.org/officeDocument/2006/relationships/hyperlink" Target="https://podroze.onet.pl/polska/mazowieckie/radom-atrakcje-zabytki-ciekawe-miejsca-co-warto-zobaczyc-podpowiadamy/sh8zky8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visitradom.pl/deptak-zeromskiego/" TargetMode="External"/><Relationship Id="rId5" Type="http://schemas.openxmlformats.org/officeDocument/2006/relationships/hyperlink" Target="https://wirtualnynowydwor.pl/muzeum-wsi-radomskiej/" TargetMode="External"/><Relationship Id="rId10" Type="http://schemas.openxmlformats.org/officeDocument/2006/relationships/hyperlink" Target="https://polskieradio24.pl/5/1222/artykul/3230952,drugi-dzien-air-show-radom-2023-transmisja-na-stronach-polskiego-radia" TargetMode="External"/><Relationship Id="rId4" Type="http://schemas.openxmlformats.org/officeDocument/2006/relationships/hyperlink" Target="https://www.muzeum-radom.pl/wystawy-stale/zespol-wiatrakow/603" TargetMode="External"/><Relationship Id="rId9" Type="http://schemas.openxmlformats.org/officeDocument/2006/relationships/hyperlink" Target="https://pl.wikipedia.org/wiki/Radom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5353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70965" y="230918"/>
            <a:ext cx="9418320" cy="4041648"/>
          </a:xfrm>
        </p:spPr>
        <p:txBody>
          <a:bodyPr/>
          <a:lstStyle/>
          <a:p>
            <a:pPr algn="ctr"/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>Get To </a:t>
            </a:r>
            <a:r>
              <a:rPr lang="pl-PL" dirty="0" err="1" smtClean="0"/>
              <a:t>Know</a:t>
            </a:r>
            <a:r>
              <a:rPr lang="pl-PL" dirty="0" smtClean="0"/>
              <a:t> My </a:t>
            </a:r>
            <a:r>
              <a:rPr lang="pl-PL" dirty="0" err="1" smtClean="0"/>
              <a:t>Hometown</a:t>
            </a:r>
            <a:r>
              <a:rPr lang="pl-PL" dirty="0" smtClean="0"/>
              <a:t> - </a:t>
            </a:r>
            <a:r>
              <a:rPr lang="pl-PL" b="1" dirty="0" smtClean="0">
                <a:solidFill>
                  <a:srgbClr val="EECAE6"/>
                </a:solidFill>
              </a:rPr>
              <a:t>Radom</a:t>
            </a:r>
            <a:endParaRPr lang="pl-PL" b="1" dirty="0">
              <a:solidFill>
                <a:srgbClr val="EECAE6"/>
              </a:solidFill>
            </a:endParaRP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2034604" y="4272566"/>
            <a:ext cx="9418320" cy="1691640"/>
          </a:xfrm>
        </p:spPr>
        <p:txBody>
          <a:bodyPr/>
          <a:lstStyle/>
          <a:p>
            <a:r>
              <a:rPr lang="pl-PL" i="1" dirty="0">
                <a:solidFill>
                  <a:srgbClr val="EECAE6"/>
                </a:solidFill>
              </a:rPr>
              <a:t>A</a:t>
            </a:r>
            <a:r>
              <a:rPr lang="pl-PL" i="1" dirty="0" smtClean="0">
                <a:solidFill>
                  <a:srgbClr val="EECAE6"/>
                </a:solidFill>
              </a:rPr>
              <a:t>uthor: Izabela Radomska</a:t>
            </a:r>
            <a:endParaRPr lang="pl-PL" i="1" dirty="0">
              <a:solidFill>
                <a:srgbClr val="EECAE6"/>
              </a:solidFill>
            </a:endParaRPr>
          </a:p>
        </p:txBody>
      </p:sp>
      <p:sp>
        <p:nvSpPr>
          <p:cNvPr id="4" name="pole tekstowe 3"/>
          <p:cNvSpPr txBox="1"/>
          <p:nvPr/>
        </p:nvSpPr>
        <p:spPr>
          <a:xfrm>
            <a:off x="4108361" y="5317875"/>
            <a:ext cx="40697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b="1" dirty="0" smtClean="0">
                <a:solidFill>
                  <a:srgbClr val="EECAE6"/>
                </a:solidFill>
              </a:rPr>
              <a:t>Prezentacja podsumowująca projekt stypendialny</a:t>
            </a:r>
            <a:endParaRPr lang="pl-PL" b="1" dirty="0">
              <a:solidFill>
                <a:srgbClr val="EECAE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12433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5353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/>
          <p:cNvSpPr txBox="1"/>
          <p:nvPr/>
        </p:nvSpPr>
        <p:spPr>
          <a:xfrm>
            <a:off x="2541716" y="453392"/>
            <a:ext cx="709822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600" dirty="0" err="1" smtClean="0">
                <a:solidFill>
                  <a:srgbClr val="EECAE6"/>
                </a:solidFill>
              </a:rPr>
              <a:t>Thank</a:t>
            </a:r>
            <a:r>
              <a:rPr lang="pl-PL" sz="3600" dirty="0" smtClean="0">
                <a:solidFill>
                  <a:srgbClr val="EECAE6"/>
                </a:solidFill>
              </a:rPr>
              <a:t> </a:t>
            </a:r>
            <a:r>
              <a:rPr lang="pl-PL" sz="3600" dirty="0" err="1" smtClean="0">
                <a:solidFill>
                  <a:srgbClr val="EECAE6"/>
                </a:solidFill>
              </a:rPr>
              <a:t>you</a:t>
            </a:r>
            <a:r>
              <a:rPr lang="pl-PL" sz="3600" dirty="0" smtClean="0">
                <a:solidFill>
                  <a:srgbClr val="EECAE6"/>
                </a:solidFill>
              </a:rPr>
              <a:t> for </a:t>
            </a:r>
            <a:r>
              <a:rPr lang="pl-PL" sz="3600" dirty="0" err="1" smtClean="0">
                <a:solidFill>
                  <a:srgbClr val="EECAE6"/>
                </a:solidFill>
              </a:rPr>
              <a:t>listening</a:t>
            </a:r>
            <a:r>
              <a:rPr lang="pl-PL" sz="3600" dirty="0" smtClean="0">
                <a:solidFill>
                  <a:srgbClr val="EECAE6"/>
                </a:solidFill>
              </a:rPr>
              <a:t> and </a:t>
            </a:r>
            <a:br>
              <a:rPr lang="pl-PL" sz="3600" dirty="0" smtClean="0">
                <a:solidFill>
                  <a:srgbClr val="EECAE6"/>
                </a:solidFill>
              </a:rPr>
            </a:br>
            <a:r>
              <a:rPr lang="pl-PL" sz="3600" dirty="0" smtClean="0">
                <a:solidFill>
                  <a:srgbClr val="EECAE6"/>
                </a:solidFill>
              </a:rPr>
              <a:t>I </a:t>
            </a:r>
            <a:r>
              <a:rPr lang="pl-PL" sz="3600" dirty="0" err="1" smtClean="0">
                <a:solidFill>
                  <a:srgbClr val="EECAE6"/>
                </a:solidFill>
              </a:rPr>
              <a:t>hope</a:t>
            </a:r>
            <a:r>
              <a:rPr lang="pl-PL" sz="3600" dirty="0" smtClean="0">
                <a:solidFill>
                  <a:srgbClr val="EECAE6"/>
                </a:solidFill>
              </a:rPr>
              <a:t> </a:t>
            </a:r>
            <a:r>
              <a:rPr lang="pl-PL" sz="3600" dirty="0" err="1" smtClean="0">
                <a:solidFill>
                  <a:srgbClr val="EECAE6"/>
                </a:solidFill>
              </a:rPr>
              <a:t>that</a:t>
            </a:r>
            <a:r>
              <a:rPr lang="pl-PL" sz="3600" dirty="0" smtClean="0">
                <a:solidFill>
                  <a:srgbClr val="EECAE6"/>
                </a:solidFill>
              </a:rPr>
              <a:t> one </a:t>
            </a:r>
            <a:r>
              <a:rPr lang="pl-PL" sz="3600" dirty="0" err="1" smtClean="0">
                <a:solidFill>
                  <a:srgbClr val="EECAE6"/>
                </a:solidFill>
              </a:rPr>
              <a:t>day</a:t>
            </a:r>
            <a:r>
              <a:rPr lang="pl-PL" sz="3600" dirty="0" smtClean="0">
                <a:solidFill>
                  <a:srgbClr val="EECAE6"/>
                </a:solidFill>
              </a:rPr>
              <a:t> </a:t>
            </a:r>
            <a:r>
              <a:rPr lang="pl-PL" sz="3600" dirty="0" err="1" smtClean="0">
                <a:solidFill>
                  <a:srgbClr val="EECAE6"/>
                </a:solidFill>
              </a:rPr>
              <a:t>you</a:t>
            </a:r>
            <a:r>
              <a:rPr lang="pl-PL" sz="3600" dirty="0" smtClean="0">
                <a:solidFill>
                  <a:srgbClr val="EECAE6"/>
                </a:solidFill>
              </a:rPr>
              <a:t> </a:t>
            </a:r>
            <a:r>
              <a:rPr lang="pl-PL" sz="3600" dirty="0" err="1" smtClean="0">
                <a:solidFill>
                  <a:srgbClr val="EECAE6"/>
                </a:solidFill>
              </a:rPr>
              <a:t>will</a:t>
            </a:r>
            <a:r>
              <a:rPr lang="pl-PL" sz="3600" dirty="0" smtClean="0">
                <a:solidFill>
                  <a:srgbClr val="EECAE6"/>
                </a:solidFill>
              </a:rPr>
              <a:t> </a:t>
            </a:r>
            <a:r>
              <a:rPr lang="pl-PL" sz="3600" dirty="0" err="1" smtClean="0">
                <a:solidFill>
                  <a:srgbClr val="EECAE6"/>
                </a:solidFill>
              </a:rPr>
              <a:t>visit</a:t>
            </a:r>
            <a:r>
              <a:rPr lang="pl-PL" sz="3600" dirty="0" smtClean="0">
                <a:solidFill>
                  <a:srgbClr val="EECAE6"/>
                </a:solidFill>
              </a:rPr>
              <a:t> Radom and </a:t>
            </a:r>
            <a:r>
              <a:rPr lang="pl-PL" sz="3600" dirty="0" err="1" smtClean="0">
                <a:solidFill>
                  <a:srgbClr val="EECAE6"/>
                </a:solidFill>
              </a:rPr>
              <a:t>see</a:t>
            </a:r>
            <a:r>
              <a:rPr lang="pl-PL" sz="3600" dirty="0" smtClean="0">
                <a:solidFill>
                  <a:srgbClr val="EECAE6"/>
                </a:solidFill>
              </a:rPr>
              <a:t> </a:t>
            </a:r>
            <a:r>
              <a:rPr lang="pl-PL" sz="3600" dirty="0" err="1" smtClean="0">
                <a:solidFill>
                  <a:srgbClr val="EECAE6"/>
                </a:solidFill>
              </a:rPr>
              <a:t>this</a:t>
            </a:r>
            <a:r>
              <a:rPr lang="pl-PL" sz="3600" dirty="0" smtClean="0">
                <a:solidFill>
                  <a:srgbClr val="EECAE6"/>
                </a:solidFill>
              </a:rPr>
              <a:t> </a:t>
            </a:r>
            <a:r>
              <a:rPr lang="pl-PL" sz="3600" dirty="0" err="1" smtClean="0">
                <a:solidFill>
                  <a:srgbClr val="EECAE6"/>
                </a:solidFill>
              </a:rPr>
              <a:t>beautiful</a:t>
            </a:r>
            <a:r>
              <a:rPr lang="pl-PL" sz="3600" dirty="0" smtClean="0">
                <a:solidFill>
                  <a:srgbClr val="EECAE6"/>
                </a:solidFill>
              </a:rPr>
              <a:t> </a:t>
            </a:r>
            <a:r>
              <a:rPr lang="pl-PL" sz="3600" dirty="0" err="1" smtClean="0">
                <a:solidFill>
                  <a:srgbClr val="EECAE6"/>
                </a:solidFill>
              </a:rPr>
              <a:t>city</a:t>
            </a:r>
            <a:r>
              <a:rPr lang="pl-PL" sz="3600" dirty="0" smtClean="0">
                <a:solidFill>
                  <a:srgbClr val="EECAE6"/>
                </a:solidFill>
              </a:rPr>
              <a:t> with </a:t>
            </a:r>
            <a:r>
              <a:rPr lang="pl-PL" sz="3600" dirty="0" err="1" smtClean="0">
                <a:solidFill>
                  <a:srgbClr val="EECAE6"/>
                </a:solidFill>
              </a:rPr>
              <a:t>your</a:t>
            </a:r>
            <a:r>
              <a:rPr lang="pl-PL" sz="3600" dirty="0" smtClean="0">
                <a:solidFill>
                  <a:srgbClr val="EECAE6"/>
                </a:solidFill>
              </a:rPr>
              <a:t> </a:t>
            </a:r>
            <a:r>
              <a:rPr lang="pl-PL" sz="3600" dirty="0" err="1" smtClean="0">
                <a:solidFill>
                  <a:srgbClr val="EECAE6"/>
                </a:solidFill>
              </a:rPr>
              <a:t>own</a:t>
            </a:r>
            <a:r>
              <a:rPr lang="pl-PL" sz="3600" dirty="0" smtClean="0">
                <a:solidFill>
                  <a:srgbClr val="EECAE6"/>
                </a:solidFill>
              </a:rPr>
              <a:t> </a:t>
            </a:r>
            <a:r>
              <a:rPr lang="pl-PL" sz="3600" dirty="0" err="1" smtClean="0">
                <a:solidFill>
                  <a:srgbClr val="EECAE6"/>
                </a:solidFill>
              </a:rPr>
              <a:t>eyes</a:t>
            </a:r>
            <a:r>
              <a:rPr lang="pl-PL" sz="3600" dirty="0" smtClean="0">
                <a:solidFill>
                  <a:srgbClr val="EECAE6"/>
                </a:solidFill>
              </a:rPr>
              <a:t>!</a:t>
            </a:r>
            <a:endParaRPr lang="pl-PL" sz="3600" dirty="0">
              <a:solidFill>
                <a:srgbClr val="EECAE6"/>
              </a:solidFill>
            </a:endParaRPr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6386" y="3431624"/>
            <a:ext cx="4688883" cy="312592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095826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5353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ole tekstowe 5"/>
          <p:cNvSpPr txBox="1"/>
          <p:nvPr/>
        </p:nvSpPr>
        <p:spPr>
          <a:xfrm>
            <a:off x="721214" y="2021981"/>
            <a:ext cx="1058643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600" dirty="0" smtClean="0">
                <a:solidFill>
                  <a:srgbClr val="EECAE6"/>
                </a:solidFill>
              </a:rPr>
              <a:t>Projekt powstał dzięki ”Mazowieckiemu programowi stypendialnego dla uczniów szczególnie uzdolnionych – najlepsza inwestycja </a:t>
            </a:r>
            <a:br>
              <a:rPr lang="pl-PL" sz="3600" dirty="0" smtClean="0">
                <a:solidFill>
                  <a:srgbClr val="EECAE6"/>
                </a:solidFill>
              </a:rPr>
            </a:br>
            <a:r>
              <a:rPr lang="pl-PL" sz="3600" dirty="0" smtClean="0">
                <a:solidFill>
                  <a:srgbClr val="EECAE6"/>
                </a:solidFill>
              </a:rPr>
              <a:t>w człowieka”</a:t>
            </a:r>
            <a:endParaRPr lang="pl-PL" sz="3600" dirty="0">
              <a:solidFill>
                <a:srgbClr val="EECAE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44970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5353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09987" y="3404658"/>
            <a:ext cx="5899906" cy="309745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pole tekstowe 4"/>
          <p:cNvSpPr txBox="1"/>
          <p:nvPr/>
        </p:nvSpPr>
        <p:spPr>
          <a:xfrm>
            <a:off x="1544082" y="735843"/>
            <a:ext cx="933856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b="1" dirty="0" smtClean="0">
                <a:solidFill>
                  <a:schemeClr val="bg1">
                    <a:lumMod val="85000"/>
                  </a:schemeClr>
                </a:solidFill>
              </a:rPr>
              <a:t>Radom</a:t>
            </a:r>
            <a:r>
              <a:rPr lang="pl-PL" sz="2400" dirty="0" smtClean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pl-PL" sz="2400" dirty="0" err="1" smtClean="0">
                <a:solidFill>
                  <a:schemeClr val="bg1">
                    <a:lumMod val="85000"/>
                  </a:schemeClr>
                </a:solidFill>
              </a:rPr>
              <a:t>is</a:t>
            </a:r>
            <a:r>
              <a:rPr lang="pl-PL" sz="2400" dirty="0" smtClean="0">
                <a:solidFill>
                  <a:schemeClr val="bg1">
                    <a:lumMod val="85000"/>
                  </a:schemeClr>
                </a:solidFill>
              </a:rPr>
              <a:t> a medium </a:t>
            </a:r>
            <a:r>
              <a:rPr lang="pl-PL" sz="2400" dirty="0" err="1" smtClean="0">
                <a:solidFill>
                  <a:schemeClr val="bg1">
                    <a:lumMod val="85000"/>
                  </a:schemeClr>
                </a:solidFill>
              </a:rPr>
              <a:t>sized</a:t>
            </a:r>
            <a:r>
              <a:rPr lang="pl-PL" sz="2400" dirty="0" smtClean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pl-PL" sz="2400" dirty="0" err="1" smtClean="0">
                <a:solidFill>
                  <a:schemeClr val="bg1">
                    <a:lumMod val="85000"/>
                  </a:schemeClr>
                </a:solidFill>
              </a:rPr>
              <a:t>city</a:t>
            </a:r>
            <a:r>
              <a:rPr lang="pl-PL" sz="2400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pl-PL" sz="2400" dirty="0" err="1" smtClean="0">
                <a:solidFill>
                  <a:schemeClr val="bg1">
                    <a:lumMod val="85000"/>
                  </a:schemeClr>
                </a:solidFill>
              </a:rPr>
              <a:t>which</a:t>
            </a:r>
            <a:r>
              <a:rPr lang="pl-PL" sz="2400" dirty="0" smtClean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pl-PL" sz="2400" dirty="0" err="1" smtClean="0">
                <a:solidFill>
                  <a:schemeClr val="bg1">
                    <a:lumMod val="85000"/>
                  </a:schemeClr>
                </a:solidFill>
              </a:rPr>
              <a:t>is</a:t>
            </a:r>
            <a:r>
              <a:rPr lang="pl-PL" sz="2400" dirty="0" smtClean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pl-PL" sz="2400" dirty="0" err="1" smtClean="0">
                <a:solidFill>
                  <a:schemeClr val="bg1">
                    <a:lumMod val="85000"/>
                  </a:schemeClr>
                </a:solidFill>
              </a:rPr>
              <a:t>located</a:t>
            </a:r>
            <a:r>
              <a:rPr lang="pl-PL" sz="2400" dirty="0" smtClean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pl-PL" sz="2400" dirty="0" err="1" smtClean="0">
                <a:solidFill>
                  <a:schemeClr val="bg1">
                    <a:lumMod val="85000"/>
                  </a:schemeClr>
                </a:solidFill>
              </a:rPr>
              <a:t>near</a:t>
            </a:r>
            <a:r>
              <a:rPr lang="pl-PL" sz="2400" dirty="0" smtClean="0">
                <a:solidFill>
                  <a:schemeClr val="bg1">
                    <a:lumMod val="85000"/>
                  </a:schemeClr>
                </a:solidFill>
              </a:rPr>
              <a:t> </a:t>
            </a:r>
            <a:br>
              <a:rPr lang="pl-PL" sz="2400" dirty="0" smtClean="0">
                <a:solidFill>
                  <a:schemeClr val="bg1">
                    <a:lumMod val="85000"/>
                  </a:schemeClr>
                </a:solidFill>
              </a:rPr>
            </a:br>
            <a:r>
              <a:rPr lang="pl-PL" sz="2400" dirty="0" err="1" smtClean="0">
                <a:solidFill>
                  <a:schemeClr val="bg1">
                    <a:lumMod val="85000"/>
                  </a:schemeClr>
                </a:solidFill>
              </a:rPr>
              <a:t>Warsaw</a:t>
            </a:r>
            <a:r>
              <a:rPr lang="pl-PL" sz="2400" dirty="0" smtClean="0">
                <a:solidFill>
                  <a:schemeClr val="bg1">
                    <a:lumMod val="85000"/>
                  </a:schemeClr>
                </a:solidFill>
              </a:rPr>
              <a:t> – the </a:t>
            </a:r>
            <a:r>
              <a:rPr lang="pl-PL" sz="2400" dirty="0" err="1" smtClean="0">
                <a:solidFill>
                  <a:schemeClr val="bg1">
                    <a:lumMod val="85000"/>
                  </a:schemeClr>
                </a:solidFill>
              </a:rPr>
              <a:t>capital</a:t>
            </a:r>
            <a:r>
              <a:rPr lang="pl-PL" sz="2400" dirty="0" smtClean="0">
                <a:solidFill>
                  <a:schemeClr val="bg1">
                    <a:lumMod val="85000"/>
                  </a:schemeClr>
                </a:solidFill>
              </a:rPr>
              <a:t> of </a:t>
            </a:r>
            <a:r>
              <a:rPr lang="pl-PL" sz="2400" dirty="0" smtClean="0">
                <a:solidFill>
                  <a:srgbClr val="EECAE6"/>
                </a:solidFill>
              </a:rPr>
              <a:t>Poland</a:t>
            </a:r>
            <a:r>
              <a:rPr lang="pl-PL" sz="1600" dirty="0" smtClean="0">
                <a:solidFill>
                  <a:schemeClr val="bg1">
                    <a:lumMod val="85000"/>
                  </a:schemeClr>
                </a:solidFill>
              </a:rPr>
              <a:t>. </a:t>
            </a:r>
            <a:r>
              <a:rPr lang="pl-PL" sz="2400" dirty="0" err="1" smtClean="0">
                <a:solidFill>
                  <a:schemeClr val="bg1">
                    <a:lumMod val="85000"/>
                  </a:schemeClr>
                </a:solidFill>
              </a:rPr>
              <a:t>There</a:t>
            </a:r>
            <a:r>
              <a:rPr lang="pl-PL" sz="2400" dirty="0" smtClean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pl-PL" sz="2400" dirty="0" err="1" smtClean="0">
                <a:solidFill>
                  <a:schemeClr val="bg1">
                    <a:lumMod val="85000"/>
                  </a:schemeClr>
                </a:solidFill>
              </a:rPr>
              <a:t>are</a:t>
            </a:r>
            <a:r>
              <a:rPr lang="pl-PL" sz="2400" dirty="0" smtClean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pl-PL" sz="2400" dirty="0" err="1" smtClean="0">
                <a:solidFill>
                  <a:schemeClr val="bg1">
                    <a:lumMod val="85000"/>
                  </a:schemeClr>
                </a:solidFill>
              </a:rPr>
              <a:t>almost</a:t>
            </a:r>
            <a:r>
              <a:rPr lang="pl-PL" sz="2400" dirty="0" smtClean="0">
                <a:solidFill>
                  <a:schemeClr val="bg1">
                    <a:lumMod val="85000"/>
                  </a:schemeClr>
                </a:solidFill>
              </a:rPr>
              <a:t> </a:t>
            </a:r>
            <a:br>
              <a:rPr lang="pl-PL" sz="2400" dirty="0" smtClean="0">
                <a:solidFill>
                  <a:schemeClr val="bg1">
                    <a:lumMod val="85000"/>
                  </a:schemeClr>
                </a:solidFill>
              </a:rPr>
            </a:br>
            <a:r>
              <a:rPr lang="pl-PL" sz="2400" dirty="0" smtClean="0">
                <a:solidFill>
                  <a:schemeClr val="bg1">
                    <a:lumMod val="85000"/>
                  </a:schemeClr>
                </a:solidFill>
              </a:rPr>
              <a:t>200 000 </a:t>
            </a:r>
            <a:r>
              <a:rPr lang="pl-PL" sz="2400" dirty="0" err="1" smtClean="0">
                <a:solidFill>
                  <a:schemeClr val="bg1">
                    <a:lumMod val="85000"/>
                  </a:schemeClr>
                </a:solidFill>
              </a:rPr>
              <a:t>people</a:t>
            </a:r>
            <a:r>
              <a:rPr lang="pl-PL" sz="2400" dirty="0" smtClean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pl-PL" sz="2400" dirty="0" err="1" smtClean="0">
                <a:solidFill>
                  <a:schemeClr val="bg1">
                    <a:lumMod val="85000"/>
                  </a:schemeClr>
                </a:solidFill>
              </a:rPr>
              <a:t>living</a:t>
            </a:r>
            <a:r>
              <a:rPr lang="pl-PL" sz="2400" dirty="0" smtClean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pl-PL" sz="2400" dirty="0" err="1" smtClean="0">
                <a:solidFill>
                  <a:schemeClr val="bg1">
                    <a:lumMod val="85000"/>
                  </a:schemeClr>
                </a:solidFill>
              </a:rPr>
              <a:t>here</a:t>
            </a:r>
            <a:r>
              <a:rPr lang="pl-PL" sz="2400" dirty="0" smtClean="0">
                <a:solidFill>
                  <a:schemeClr val="bg1">
                    <a:lumMod val="85000"/>
                  </a:schemeClr>
                </a:solidFill>
              </a:rPr>
              <a:t>.</a:t>
            </a:r>
          </a:p>
          <a:p>
            <a:pPr algn="ctr"/>
            <a:r>
              <a:rPr lang="pl-PL" sz="2400" dirty="0" err="1" smtClean="0">
                <a:solidFill>
                  <a:schemeClr val="bg1">
                    <a:lumMod val="85000"/>
                  </a:schemeClr>
                </a:solidFill>
              </a:rPr>
              <a:t>Let</a:t>
            </a:r>
            <a:r>
              <a:rPr lang="pl-PL" sz="2400" dirty="0" smtClean="0">
                <a:solidFill>
                  <a:schemeClr val="bg1">
                    <a:lumMod val="85000"/>
                  </a:schemeClr>
                </a:solidFill>
              </a:rPr>
              <a:t> me show </a:t>
            </a:r>
            <a:r>
              <a:rPr lang="pl-PL" sz="2400" dirty="0" err="1" smtClean="0">
                <a:solidFill>
                  <a:schemeClr val="bg1">
                    <a:lumMod val="85000"/>
                  </a:schemeClr>
                </a:solidFill>
              </a:rPr>
              <a:t>you</a:t>
            </a:r>
            <a:r>
              <a:rPr lang="pl-PL" sz="2400" dirty="0" smtClean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pl-PL" sz="2400" dirty="0" err="1" smtClean="0">
                <a:solidFill>
                  <a:schemeClr val="bg1">
                    <a:lumMod val="85000"/>
                  </a:schemeClr>
                </a:solidFill>
              </a:rPr>
              <a:t>then</a:t>
            </a:r>
            <a:r>
              <a:rPr lang="pl-PL" sz="2400" dirty="0" smtClean="0">
                <a:solidFill>
                  <a:schemeClr val="bg1">
                    <a:lumMod val="85000"/>
                  </a:schemeClr>
                </a:solidFill>
              </a:rPr>
              <a:t> the most </a:t>
            </a:r>
            <a:r>
              <a:rPr lang="pl-PL" sz="2400" dirty="0" err="1" smtClean="0">
                <a:solidFill>
                  <a:schemeClr val="bg1">
                    <a:lumMod val="85000"/>
                  </a:schemeClr>
                </a:solidFill>
              </a:rPr>
              <a:t>beutiful</a:t>
            </a:r>
            <a:r>
              <a:rPr lang="pl-PL" sz="2400" dirty="0" smtClean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pl-PL" sz="2400" dirty="0" err="1" smtClean="0">
                <a:solidFill>
                  <a:schemeClr val="bg1">
                    <a:lumMod val="85000"/>
                  </a:schemeClr>
                </a:solidFill>
              </a:rPr>
              <a:t>places</a:t>
            </a:r>
            <a:r>
              <a:rPr lang="pl-PL" sz="2400" dirty="0" smtClean="0">
                <a:solidFill>
                  <a:schemeClr val="bg1">
                    <a:lumMod val="85000"/>
                  </a:schemeClr>
                </a:solidFill>
              </a:rPr>
              <a:t> in my </a:t>
            </a:r>
            <a:r>
              <a:rPr lang="pl-PL" sz="2400" dirty="0" err="1" smtClean="0">
                <a:solidFill>
                  <a:schemeClr val="bg1">
                    <a:lumMod val="85000"/>
                  </a:schemeClr>
                </a:solidFill>
              </a:rPr>
              <a:t>city</a:t>
            </a:r>
            <a:r>
              <a:rPr lang="pl-PL" sz="2400" dirty="0" smtClean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pl-PL" sz="2400" dirty="0" smtClean="0">
                <a:solidFill>
                  <a:schemeClr val="bg1">
                    <a:lumMod val="85000"/>
                  </a:schemeClr>
                </a:solidFill>
              </a:rPr>
              <a:t/>
            </a:r>
            <a:br>
              <a:rPr lang="pl-PL" sz="2400" dirty="0" smtClean="0">
                <a:solidFill>
                  <a:schemeClr val="bg1">
                    <a:lumMod val="85000"/>
                  </a:schemeClr>
                </a:solidFill>
              </a:rPr>
            </a:br>
            <a:r>
              <a:rPr lang="pl-PL" sz="2400" dirty="0" smtClean="0">
                <a:solidFill>
                  <a:schemeClr val="bg1">
                    <a:lumMod val="85000"/>
                  </a:schemeClr>
                </a:solidFill>
              </a:rPr>
              <a:t>to </a:t>
            </a:r>
            <a:r>
              <a:rPr lang="pl-PL" sz="2400" dirty="0" err="1" smtClean="0">
                <a:solidFill>
                  <a:schemeClr val="bg1">
                    <a:lumMod val="85000"/>
                  </a:schemeClr>
                </a:solidFill>
              </a:rPr>
              <a:t>convince</a:t>
            </a:r>
            <a:r>
              <a:rPr lang="pl-PL" sz="2400" dirty="0" smtClean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pl-PL" sz="2400" dirty="0" err="1" smtClean="0">
                <a:solidFill>
                  <a:schemeClr val="bg1">
                    <a:lumMod val="85000"/>
                  </a:schemeClr>
                </a:solidFill>
              </a:rPr>
              <a:t>you</a:t>
            </a:r>
            <a:r>
              <a:rPr lang="pl-PL" sz="2400" dirty="0" smtClean="0">
                <a:solidFill>
                  <a:schemeClr val="bg1">
                    <a:lumMod val="85000"/>
                  </a:schemeClr>
                </a:solidFill>
              </a:rPr>
              <a:t> to </a:t>
            </a:r>
            <a:r>
              <a:rPr lang="pl-PL" sz="2400" dirty="0" err="1" smtClean="0">
                <a:solidFill>
                  <a:schemeClr val="bg1">
                    <a:lumMod val="85000"/>
                  </a:schemeClr>
                </a:solidFill>
              </a:rPr>
              <a:t>see</a:t>
            </a:r>
            <a:r>
              <a:rPr lang="pl-PL" sz="2400" dirty="0" smtClean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pl-PL" sz="2400" dirty="0" err="1" smtClean="0">
                <a:solidFill>
                  <a:schemeClr val="bg1">
                    <a:lumMod val="85000"/>
                  </a:schemeClr>
                </a:solidFill>
              </a:rPr>
              <a:t>them</a:t>
            </a:r>
            <a:r>
              <a:rPr lang="pl-PL" sz="2400" dirty="0" smtClean="0">
                <a:solidFill>
                  <a:schemeClr val="bg1">
                    <a:lumMod val="85000"/>
                  </a:schemeClr>
                </a:solidFill>
              </a:rPr>
              <a:t> on </a:t>
            </a:r>
            <a:r>
              <a:rPr lang="pl-PL" sz="2400" dirty="0" err="1" smtClean="0">
                <a:solidFill>
                  <a:schemeClr val="bg1">
                    <a:lumMod val="85000"/>
                  </a:schemeClr>
                </a:solidFill>
              </a:rPr>
              <a:t>your</a:t>
            </a:r>
            <a:r>
              <a:rPr lang="pl-PL" sz="2400" dirty="0" smtClean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pl-PL" sz="2400" dirty="0" err="1" smtClean="0">
                <a:solidFill>
                  <a:schemeClr val="bg1">
                    <a:lumMod val="85000"/>
                  </a:schemeClr>
                </a:solidFill>
              </a:rPr>
              <a:t>own</a:t>
            </a:r>
            <a:r>
              <a:rPr lang="pl-PL" sz="2400" dirty="0" smtClean="0">
                <a:solidFill>
                  <a:schemeClr val="bg1">
                    <a:lumMod val="85000"/>
                  </a:schemeClr>
                </a:solidFill>
              </a:rPr>
              <a:t>.</a:t>
            </a:r>
            <a:endParaRPr lang="pl-PL" sz="1600" dirty="0"/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98849" y="2938419"/>
            <a:ext cx="2271675" cy="3563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08122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5353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Symbol zastępczy zawartości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74916947"/>
              </p:ext>
            </p:extLst>
          </p:nvPr>
        </p:nvGraphicFramePr>
        <p:xfrm>
          <a:off x="2887265" y="2987899"/>
          <a:ext cx="6408875" cy="34257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pole tekstowe 7"/>
          <p:cNvSpPr txBox="1"/>
          <p:nvPr/>
        </p:nvSpPr>
        <p:spPr>
          <a:xfrm>
            <a:off x="257572" y="347728"/>
            <a:ext cx="1166826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dirty="0" smtClean="0">
                <a:solidFill>
                  <a:schemeClr val="bg1">
                    <a:lumMod val="85000"/>
                  </a:schemeClr>
                </a:solidFill>
              </a:rPr>
              <a:t>To show </a:t>
            </a:r>
            <a:r>
              <a:rPr lang="pl-PL" sz="2800" dirty="0" err="1" smtClean="0">
                <a:solidFill>
                  <a:schemeClr val="bg1">
                    <a:lumMod val="85000"/>
                  </a:schemeClr>
                </a:solidFill>
              </a:rPr>
              <a:t>better</a:t>
            </a:r>
            <a:r>
              <a:rPr lang="pl-PL" sz="2800" dirty="0" smtClean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pl-PL" sz="2800" dirty="0" err="1" smtClean="0">
                <a:solidFill>
                  <a:schemeClr val="bg1">
                    <a:lumMod val="85000"/>
                  </a:schemeClr>
                </a:solidFill>
              </a:rPr>
              <a:t>understanding</a:t>
            </a:r>
            <a:r>
              <a:rPr lang="pl-PL" sz="2800" dirty="0" smtClean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pl-PL" sz="2800" dirty="0" err="1" smtClean="0">
                <a:solidFill>
                  <a:schemeClr val="bg1">
                    <a:lumMod val="85000"/>
                  </a:schemeClr>
                </a:solidFill>
              </a:rPr>
              <a:t>why</a:t>
            </a:r>
            <a:r>
              <a:rPr lang="pl-PL" sz="2800" dirty="0" smtClean="0">
                <a:solidFill>
                  <a:schemeClr val="bg1">
                    <a:lumMod val="85000"/>
                  </a:schemeClr>
                </a:solidFill>
              </a:rPr>
              <a:t> I </a:t>
            </a:r>
            <a:r>
              <a:rPr lang="pl-PL" sz="2800" dirty="0" err="1" smtClean="0">
                <a:solidFill>
                  <a:schemeClr val="bg1">
                    <a:lumMod val="85000"/>
                  </a:schemeClr>
                </a:solidFill>
              </a:rPr>
              <a:t>chose</a:t>
            </a:r>
            <a:r>
              <a:rPr lang="pl-PL" sz="2800" dirty="0" smtClean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pl-PL" sz="2800" dirty="0" err="1" smtClean="0">
                <a:solidFill>
                  <a:schemeClr val="bg1">
                    <a:lumMod val="85000"/>
                  </a:schemeClr>
                </a:solidFill>
              </a:rPr>
              <a:t>this</a:t>
            </a:r>
            <a:r>
              <a:rPr lang="pl-PL" sz="2800" dirty="0" smtClean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pl-PL" sz="2800" dirty="0" err="1" smtClean="0">
                <a:solidFill>
                  <a:schemeClr val="bg1">
                    <a:lumMod val="85000"/>
                  </a:schemeClr>
                </a:solidFill>
              </a:rPr>
              <a:t>places</a:t>
            </a:r>
            <a:r>
              <a:rPr lang="pl-PL" sz="2800" dirty="0" smtClean="0">
                <a:solidFill>
                  <a:schemeClr val="bg1">
                    <a:lumMod val="85000"/>
                  </a:schemeClr>
                </a:solidFill>
              </a:rPr>
              <a:t> I </a:t>
            </a:r>
            <a:r>
              <a:rPr lang="pl-PL" sz="2800" dirty="0" err="1" smtClean="0">
                <a:solidFill>
                  <a:schemeClr val="bg1">
                    <a:lumMod val="85000"/>
                  </a:schemeClr>
                </a:solidFill>
              </a:rPr>
              <a:t>asked</a:t>
            </a:r>
            <a:r>
              <a:rPr lang="pl-PL" sz="2800" dirty="0" smtClean="0">
                <a:solidFill>
                  <a:schemeClr val="bg1">
                    <a:lumMod val="85000"/>
                  </a:schemeClr>
                </a:solidFill>
              </a:rPr>
              <a:t> 60 </a:t>
            </a:r>
            <a:r>
              <a:rPr lang="pl-PL" sz="2800" dirty="0" err="1" smtClean="0">
                <a:solidFill>
                  <a:schemeClr val="bg1">
                    <a:lumMod val="85000"/>
                  </a:schemeClr>
                </a:solidFill>
              </a:rPr>
              <a:t>people</a:t>
            </a:r>
            <a:r>
              <a:rPr lang="pl-PL" sz="2800" dirty="0" smtClean="0">
                <a:solidFill>
                  <a:schemeClr val="bg1">
                    <a:lumMod val="85000"/>
                  </a:schemeClr>
                </a:solidFill>
              </a:rPr>
              <a:t> of </a:t>
            </a:r>
            <a:r>
              <a:rPr lang="pl-PL" sz="2800" dirty="0" err="1" smtClean="0">
                <a:solidFill>
                  <a:schemeClr val="bg1">
                    <a:lumMod val="85000"/>
                  </a:schemeClr>
                </a:solidFill>
              </a:rPr>
              <a:t>any</a:t>
            </a:r>
            <a:r>
              <a:rPr lang="pl-PL" sz="2800" dirty="0" smtClean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pl-PL" sz="2800" dirty="0" err="1" smtClean="0">
                <a:solidFill>
                  <a:schemeClr val="bg1">
                    <a:lumMod val="85000"/>
                  </a:schemeClr>
                </a:solidFill>
              </a:rPr>
              <a:t>age</a:t>
            </a:r>
            <a:r>
              <a:rPr lang="pl-PL" sz="2800" dirty="0" smtClean="0">
                <a:solidFill>
                  <a:schemeClr val="bg1">
                    <a:lumMod val="85000"/>
                  </a:schemeClr>
                </a:solidFill>
              </a:rPr>
              <a:t> to </a:t>
            </a:r>
            <a:r>
              <a:rPr lang="pl-PL" sz="2800" dirty="0" err="1" smtClean="0">
                <a:solidFill>
                  <a:schemeClr val="bg1">
                    <a:lumMod val="85000"/>
                  </a:schemeClr>
                </a:solidFill>
              </a:rPr>
              <a:t>choose</a:t>
            </a:r>
            <a:r>
              <a:rPr lang="pl-PL" sz="2800" dirty="0" smtClean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pl-PL" sz="2800" dirty="0" smtClean="0">
                <a:solidFill>
                  <a:schemeClr val="bg1">
                    <a:lumMod val="85000"/>
                  </a:schemeClr>
                </a:solidFill>
              </a:rPr>
              <a:t>the most </a:t>
            </a:r>
            <a:r>
              <a:rPr lang="pl-PL" sz="2800" dirty="0" err="1" smtClean="0">
                <a:solidFill>
                  <a:schemeClr val="bg1">
                    <a:lumMod val="85000"/>
                  </a:schemeClr>
                </a:solidFill>
              </a:rPr>
              <a:t>beautiful</a:t>
            </a:r>
            <a:r>
              <a:rPr lang="pl-PL" sz="2800" dirty="0" smtClean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pl-PL" sz="2800" dirty="0" err="1" smtClean="0">
                <a:solidFill>
                  <a:schemeClr val="bg1">
                    <a:lumMod val="85000"/>
                  </a:schemeClr>
                </a:solidFill>
              </a:rPr>
              <a:t>places</a:t>
            </a:r>
            <a:r>
              <a:rPr lang="pl-PL" sz="2800" dirty="0" smtClean="0">
                <a:solidFill>
                  <a:schemeClr val="bg1">
                    <a:lumMod val="85000"/>
                  </a:schemeClr>
                </a:solidFill>
              </a:rPr>
              <a:t> in Radom. </a:t>
            </a:r>
            <a:br>
              <a:rPr lang="pl-PL" sz="2800" dirty="0" smtClean="0">
                <a:solidFill>
                  <a:schemeClr val="bg1">
                    <a:lumMod val="85000"/>
                  </a:schemeClr>
                </a:solidFill>
              </a:rPr>
            </a:br>
            <a:endParaRPr lang="pl-PL" sz="2800" dirty="0" smtClean="0">
              <a:solidFill>
                <a:schemeClr val="bg1">
                  <a:lumMod val="85000"/>
                </a:schemeClr>
              </a:solidFill>
            </a:endParaRPr>
          </a:p>
          <a:p>
            <a:pPr algn="ctr"/>
            <a:r>
              <a:rPr lang="pl-PL" sz="2800" dirty="0" smtClean="0">
                <a:solidFill>
                  <a:schemeClr val="bg1">
                    <a:lumMod val="85000"/>
                  </a:schemeClr>
                </a:solidFill>
              </a:rPr>
              <a:t>The </a:t>
            </a:r>
            <a:r>
              <a:rPr lang="pl-PL" sz="2800" dirty="0" err="1" smtClean="0">
                <a:solidFill>
                  <a:schemeClr val="bg1">
                    <a:lumMod val="85000"/>
                  </a:schemeClr>
                </a:solidFill>
              </a:rPr>
              <a:t>result</a:t>
            </a:r>
            <a:r>
              <a:rPr lang="pl-PL" sz="2800" dirty="0" smtClean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pl-PL" sz="2800" dirty="0" err="1" smtClean="0">
                <a:solidFill>
                  <a:schemeClr val="bg1">
                    <a:lumMod val="85000"/>
                  </a:schemeClr>
                </a:solidFill>
              </a:rPr>
              <a:t>is</a:t>
            </a:r>
            <a:r>
              <a:rPr lang="pl-PL" sz="2800" dirty="0" smtClean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pl-PL" sz="2800" dirty="0" err="1" smtClean="0">
                <a:solidFill>
                  <a:schemeClr val="bg1">
                    <a:lumMod val="85000"/>
                  </a:schemeClr>
                </a:solidFill>
              </a:rPr>
              <a:t>shown</a:t>
            </a:r>
            <a:r>
              <a:rPr lang="pl-PL" sz="2800" dirty="0" smtClean="0">
                <a:solidFill>
                  <a:schemeClr val="bg1">
                    <a:lumMod val="85000"/>
                  </a:schemeClr>
                </a:solidFill>
              </a:rPr>
              <a:t> on a diagram </a:t>
            </a:r>
            <a:r>
              <a:rPr lang="pl-PL" sz="2800" dirty="0" err="1" smtClean="0">
                <a:solidFill>
                  <a:schemeClr val="bg1">
                    <a:lumMod val="85000"/>
                  </a:schemeClr>
                </a:solidFill>
              </a:rPr>
              <a:t>based</a:t>
            </a:r>
            <a:r>
              <a:rPr lang="pl-PL" sz="2800" dirty="0" smtClean="0">
                <a:solidFill>
                  <a:schemeClr val="bg1">
                    <a:lumMod val="85000"/>
                  </a:schemeClr>
                </a:solidFill>
              </a:rPr>
              <a:t> on a </a:t>
            </a:r>
            <a:r>
              <a:rPr lang="pl-PL" sz="2800" dirty="0" err="1" smtClean="0">
                <a:solidFill>
                  <a:schemeClr val="bg1">
                    <a:lumMod val="85000"/>
                  </a:schemeClr>
                </a:solidFill>
              </a:rPr>
              <a:t>poll</a:t>
            </a:r>
            <a:r>
              <a:rPr lang="pl-PL" sz="2800" dirty="0" smtClean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pl-PL" sz="2800" dirty="0" err="1" smtClean="0">
                <a:solidFill>
                  <a:schemeClr val="bg1">
                    <a:lumMod val="85000"/>
                  </a:schemeClr>
                </a:solidFill>
              </a:rPr>
              <a:t>I’ve</a:t>
            </a:r>
            <a:r>
              <a:rPr lang="pl-PL" sz="2800" dirty="0" smtClean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pl-PL" sz="2800" dirty="0" err="1" smtClean="0">
                <a:solidFill>
                  <a:schemeClr val="bg1">
                    <a:lumMod val="85000"/>
                  </a:schemeClr>
                </a:solidFill>
              </a:rPr>
              <a:t>done</a:t>
            </a:r>
            <a:r>
              <a:rPr lang="pl-PL" sz="2800" dirty="0" smtClean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pl-PL" sz="2800" dirty="0" err="1" smtClean="0">
                <a:solidFill>
                  <a:schemeClr val="bg1">
                    <a:lumMod val="85000"/>
                  </a:schemeClr>
                </a:solidFill>
              </a:rPr>
              <a:t>before</a:t>
            </a:r>
            <a:r>
              <a:rPr lang="pl-PL" sz="2800" dirty="0" smtClean="0">
                <a:solidFill>
                  <a:schemeClr val="bg1">
                    <a:lumMod val="85000"/>
                  </a:schemeClr>
                </a:solidFill>
              </a:rPr>
              <a:t>.</a:t>
            </a:r>
            <a:br>
              <a:rPr lang="pl-PL" sz="2800" dirty="0" smtClean="0">
                <a:solidFill>
                  <a:schemeClr val="bg1">
                    <a:lumMod val="85000"/>
                  </a:schemeClr>
                </a:solidFill>
              </a:rPr>
            </a:br>
            <a:r>
              <a:rPr lang="pl-PL" sz="2800" dirty="0" err="1" smtClean="0">
                <a:solidFill>
                  <a:schemeClr val="bg1">
                    <a:lumMod val="85000"/>
                  </a:schemeClr>
                </a:solidFill>
              </a:rPr>
              <a:t>Majority</a:t>
            </a:r>
            <a:r>
              <a:rPr lang="pl-PL" sz="2800" dirty="0" smtClean="0">
                <a:solidFill>
                  <a:schemeClr val="bg1">
                    <a:lumMod val="85000"/>
                  </a:schemeClr>
                </a:solidFill>
              </a:rPr>
              <a:t> of </a:t>
            </a:r>
            <a:r>
              <a:rPr lang="pl-PL" sz="2800" dirty="0" err="1" smtClean="0">
                <a:solidFill>
                  <a:schemeClr val="bg1">
                    <a:lumMod val="85000"/>
                  </a:schemeClr>
                </a:solidFill>
              </a:rPr>
              <a:t>them</a:t>
            </a:r>
            <a:r>
              <a:rPr lang="pl-PL" sz="2800" dirty="0" smtClean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pl-PL" sz="2800" dirty="0" err="1" smtClean="0">
                <a:solidFill>
                  <a:schemeClr val="bg1">
                    <a:lumMod val="85000"/>
                  </a:schemeClr>
                </a:solidFill>
              </a:rPr>
              <a:t>chose</a:t>
            </a:r>
            <a:r>
              <a:rPr lang="pl-PL" sz="2800" dirty="0" smtClean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pl-PL" sz="2800" dirty="0" smtClean="0">
                <a:solidFill>
                  <a:schemeClr val="bg1">
                    <a:lumMod val="85000"/>
                  </a:schemeClr>
                </a:solidFill>
              </a:rPr>
              <a:t>’Muzeum </a:t>
            </a:r>
            <a:r>
              <a:rPr lang="pl-PL" sz="2800" dirty="0" smtClean="0">
                <a:solidFill>
                  <a:schemeClr val="bg1">
                    <a:lumMod val="85000"/>
                  </a:schemeClr>
                </a:solidFill>
              </a:rPr>
              <a:t>Wsi </a:t>
            </a:r>
            <a:r>
              <a:rPr lang="pl-PL" sz="2800" dirty="0" smtClean="0">
                <a:solidFill>
                  <a:schemeClr val="bg1">
                    <a:lumMod val="85000"/>
                  </a:schemeClr>
                </a:solidFill>
              </a:rPr>
              <a:t>Radomskiej’ </a:t>
            </a:r>
            <a:r>
              <a:rPr lang="pl-PL" sz="2800" dirty="0" smtClean="0">
                <a:solidFill>
                  <a:schemeClr val="bg1">
                    <a:lumMod val="85000"/>
                  </a:schemeClr>
                </a:solidFill>
              </a:rPr>
              <a:t>– </a:t>
            </a:r>
            <a:r>
              <a:rPr lang="pl-PL" sz="2800" b="1" dirty="0" smtClean="0">
                <a:solidFill>
                  <a:schemeClr val="bg1">
                    <a:lumMod val="85000"/>
                  </a:schemeClr>
                </a:solidFill>
              </a:rPr>
              <a:t>35%</a:t>
            </a:r>
            <a:r>
              <a:rPr lang="pl-PL" sz="2800" dirty="0">
                <a:solidFill>
                  <a:schemeClr val="bg1">
                    <a:lumMod val="85000"/>
                  </a:schemeClr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460850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5353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/>
          <p:cNvSpPr txBox="1"/>
          <p:nvPr/>
        </p:nvSpPr>
        <p:spPr>
          <a:xfrm>
            <a:off x="4808185" y="1305580"/>
            <a:ext cx="78731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b="1" dirty="0" smtClean="0">
                <a:solidFill>
                  <a:srgbClr val="EECAE6"/>
                </a:solidFill>
              </a:rPr>
              <a:t>’MUZEUM WSI RADOMSKIEJ’</a:t>
            </a:r>
            <a:endParaRPr lang="pl-PL" sz="2800" b="1" dirty="0">
              <a:solidFill>
                <a:srgbClr val="EECAE6"/>
              </a:solidFill>
            </a:endParaRP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0708" y="538566"/>
            <a:ext cx="3882836" cy="258046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0708" y="3662562"/>
            <a:ext cx="3993490" cy="266752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pole tekstowe 1"/>
          <p:cNvSpPr txBox="1"/>
          <p:nvPr/>
        </p:nvSpPr>
        <p:spPr>
          <a:xfrm>
            <a:off x="6207617" y="2323734"/>
            <a:ext cx="507427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dirty="0" err="1" smtClean="0">
                <a:solidFill>
                  <a:schemeClr val="bg1">
                    <a:lumMod val="85000"/>
                  </a:schemeClr>
                </a:solidFill>
              </a:rPr>
              <a:t>It’s</a:t>
            </a:r>
            <a:r>
              <a:rPr lang="pl-PL" sz="2400" dirty="0" smtClean="0">
                <a:solidFill>
                  <a:schemeClr val="bg1">
                    <a:lumMod val="85000"/>
                  </a:schemeClr>
                </a:solidFill>
              </a:rPr>
              <a:t> one of the most </a:t>
            </a:r>
            <a:r>
              <a:rPr lang="pl-PL" sz="2400" dirty="0" err="1" smtClean="0">
                <a:solidFill>
                  <a:schemeClr val="bg1">
                    <a:lumMod val="85000"/>
                  </a:schemeClr>
                </a:solidFill>
              </a:rPr>
              <a:t>interesting</a:t>
            </a:r>
            <a:r>
              <a:rPr lang="pl-PL" sz="2400" dirty="0" smtClean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pl-PL" sz="2400" dirty="0" err="1" smtClean="0">
                <a:solidFill>
                  <a:schemeClr val="bg1">
                    <a:lumMod val="85000"/>
                  </a:schemeClr>
                </a:solidFill>
              </a:rPr>
              <a:t>places</a:t>
            </a:r>
            <a:r>
              <a:rPr lang="pl-PL" sz="2400" dirty="0" smtClean="0">
                <a:solidFill>
                  <a:schemeClr val="bg1">
                    <a:lumMod val="85000"/>
                  </a:schemeClr>
                </a:solidFill>
              </a:rPr>
              <a:t> in my </a:t>
            </a:r>
            <a:r>
              <a:rPr lang="pl-PL" sz="2400" dirty="0" err="1" smtClean="0">
                <a:solidFill>
                  <a:schemeClr val="bg1">
                    <a:lumMod val="85000"/>
                  </a:schemeClr>
                </a:solidFill>
              </a:rPr>
              <a:t>town</a:t>
            </a:r>
            <a:r>
              <a:rPr lang="pl-PL" sz="2400" dirty="0" smtClean="0">
                <a:solidFill>
                  <a:schemeClr val="bg1">
                    <a:lumMod val="85000"/>
                  </a:schemeClr>
                </a:solidFill>
              </a:rPr>
              <a:t>. </a:t>
            </a:r>
            <a:r>
              <a:rPr lang="pl-PL" sz="2400" dirty="0">
                <a:solidFill>
                  <a:schemeClr val="bg1">
                    <a:lumMod val="85000"/>
                  </a:schemeClr>
                </a:solidFill>
              </a:rPr>
              <a:t>N</a:t>
            </a:r>
            <a:r>
              <a:rPr lang="pl-PL" sz="2400" dirty="0" smtClean="0">
                <a:solidFill>
                  <a:schemeClr val="bg1">
                    <a:lumMod val="85000"/>
                  </a:schemeClr>
                </a:solidFill>
              </a:rPr>
              <a:t>ot </a:t>
            </a:r>
            <a:r>
              <a:rPr lang="pl-PL" sz="2400" dirty="0" err="1" smtClean="0">
                <a:solidFill>
                  <a:schemeClr val="bg1">
                    <a:lumMod val="85000"/>
                  </a:schemeClr>
                </a:solidFill>
              </a:rPr>
              <a:t>only</a:t>
            </a:r>
            <a:r>
              <a:rPr lang="pl-PL" sz="2400" dirty="0" smtClean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pl-PL" sz="2400" dirty="0" err="1" smtClean="0">
                <a:solidFill>
                  <a:schemeClr val="bg1">
                    <a:lumMod val="85000"/>
                  </a:schemeClr>
                </a:solidFill>
              </a:rPr>
              <a:t>can</a:t>
            </a:r>
            <a:r>
              <a:rPr lang="pl-PL" sz="2400" dirty="0" smtClean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pl-PL" sz="2400" dirty="0" err="1" smtClean="0">
                <a:solidFill>
                  <a:schemeClr val="bg1">
                    <a:lumMod val="85000"/>
                  </a:schemeClr>
                </a:solidFill>
              </a:rPr>
              <a:t>you</a:t>
            </a:r>
            <a:r>
              <a:rPr lang="pl-PL" sz="2400" dirty="0" smtClean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pl-PL" sz="2400" dirty="0" err="1" smtClean="0">
                <a:solidFill>
                  <a:schemeClr val="bg1">
                    <a:lumMod val="85000"/>
                  </a:schemeClr>
                </a:solidFill>
              </a:rPr>
              <a:t>see</a:t>
            </a:r>
            <a:r>
              <a:rPr lang="pl-PL" sz="2400" dirty="0" smtClean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pl-PL" sz="2400" dirty="0" err="1" smtClean="0">
                <a:solidFill>
                  <a:schemeClr val="bg1">
                    <a:lumMod val="85000"/>
                  </a:schemeClr>
                </a:solidFill>
              </a:rPr>
              <a:t>where</a:t>
            </a:r>
            <a:r>
              <a:rPr lang="pl-PL" sz="2400" dirty="0" smtClean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pl-PL" sz="2400" dirty="0" err="1" smtClean="0">
                <a:solidFill>
                  <a:schemeClr val="bg1">
                    <a:lumMod val="85000"/>
                  </a:schemeClr>
                </a:solidFill>
              </a:rPr>
              <a:t>our</a:t>
            </a:r>
            <a:r>
              <a:rPr lang="pl-PL" sz="2400" dirty="0" smtClean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pl-PL" sz="2400" dirty="0" err="1" smtClean="0">
                <a:solidFill>
                  <a:schemeClr val="bg1">
                    <a:lumMod val="85000"/>
                  </a:schemeClr>
                </a:solidFill>
              </a:rPr>
              <a:t>anesors</a:t>
            </a:r>
            <a:r>
              <a:rPr lang="pl-PL" sz="2400" dirty="0" smtClean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pl-PL" sz="2400" dirty="0" err="1" smtClean="0">
                <a:solidFill>
                  <a:schemeClr val="bg1">
                    <a:lumMod val="85000"/>
                  </a:schemeClr>
                </a:solidFill>
              </a:rPr>
              <a:t>were</a:t>
            </a:r>
            <a:r>
              <a:rPr lang="pl-PL" sz="2400" dirty="0" smtClean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pl-PL" sz="2400" dirty="0" err="1" smtClean="0">
                <a:solidFill>
                  <a:schemeClr val="bg1">
                    <a:lumMod val="85000"/>
                  </a:schemeClr>
                </a:solidFill>
              </a:rPr>
              <a:t>living</a:t>
            </a:r>
            <a:r>
              <a:rPr lang="pl-PL" sz="2400" dirty="0" smtClean="0">
                <a:solidFill>
                  <a:schemeClr val="bg1">
                    <a:lumMod val="85000"/>
                  </a:schemeClr>
                </a:solidFill>
              </a:rPr>
              <a:t> in te </a:t>
            </a:r>
            <a:r>
              <a:rPr lang="pl-PL" sz="2400" dirty="0">
                <a:solidFill>
                  <a:schemeClr val="bg1">
                    <a:lumMod val="85000"/>
                  </a:schemeClr>
                </a:solidFill>
              </a:rPr>
              <a:t>p</a:t>
            </a:r>
            <a:r>
              <a:rPr lang="pl-PL" sz="2400" dirty="0" smtClean="0">
                <a:solidFill>
                  <a:schemeClr val="bg1">
                    <a:lumMod val="85000"/>
                  </a:schemeClr>
                </a:solidFill>
              </a:rPr>
              <a:t>ast but </a:t>
            </a:r>
            <a:r>
              <a:rPr lang="pl-PL" sz="2400" dirty="0" err="1" smtClean="0">
                <a:solidFill>
                  <a:schemeClr val="bg1">
                    <a:lumMod val="85000"/>
                  </a:schemeClr>
                </a:solidFill>
              </a:rPr>
              <a:t>also</a:t>
            </a:r>
            <a:r>
              <a:rPr lang="pl-PL" sz="2400" dirty="0" smtClean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pl-PL" sz="2400" dirty="0" err="1" smtClean="0">
                <a:solidFill>
                  <a:schemeClr val="bg1">
                    <a:lumMod val="85000"/>
                  </a:schemeClr>
                </a:solidFill>
              </a:rPr>
              <a:t>admire</a:t>
            </a:r>
            <a:r>
              <a:rPr lang="pl-PL" sz="2400" dirty="0" smtClean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pl-PL" sz="2400" dirty="0" err="1" smtClean="0">
                <a:solidFill>
                  <a:schemeClr val="bg1">
                    <a:lumMod val="85000"/>
                  </a:schemeClr>
                </a:solidFill>
              </a:rPr>
              <a:t>beautiful</a:t>
            </a:r>
            <a:r>
              <a:rPr lang="pl-PL" sz="2400" dirty="0" smtClean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pl-PL" sz="2400" dirty="0" err="1" smtClean="0">
                <a:solidFill>
                  <a:schemeClr val="bg1">
                    <a:lumMod val="85000"/>
                  </a:schemeClr>
                </a:solidFill>
              </a:rPr>
              <a:t>culture</a:t>
            </a:r>
            <a:r>
              <a:rPr lang="pl-PL" sz="2400" dirty="0" smtClean="0">
                <a:solidFill>
                  <a:schemeClr val="bg1">
                    <a:lumMod val="85000"/>
                  </a:schemeClr>
                </a:solidFill>
              </a:rPr>
              <a:t>. </a:t>
            </a:r>
            <a:r>
              <a:rPr lang="pl-PL" sz="2400" dirty="0" err="1" smtClean="0">
                <a:solidFill>
                  <a:schemeClr val="bg1">
                    <a:lumMod val="85000"/>
                  </a:schemeClr>
                </a:solidFill>
              </a:rPr>
              <a:t>Houses</a:t>
            </a:r>
            <a:r>
              <a:rPr lang="pl-PL" sz="2400" dirty="0" smtClean="0">
                <a:solidFill>
                  <a:schemeClr val="bg1">
                    <a:lumMod val="85000"/>
                  </a:schemeClr>
                </a:solidFill>
              </a:rPr>
              <a:t>, </a:t>
            </a:r>
            <a:r>
              <a:rPr lang="pl-PL" sz="2400" dirty="0" err="1" smtClean="0">
                <a:solidFill>
                  <a:schemeClr val="bg1">
                    <a:lumMod val="85000"/>
                  </a:schemeClr>
                </a:solidFill>
              </a:rPr>
              <a:t>farms</a:t>
            </a:r>
            <a:r>
              <a:rPr lang="pl-PL" sz="2400" dirty="0" smtClean="0">
                <a:solidFill>
                  <a:schemeClr val="bg1">
                    <a:lumMod val="85000"/>
                  </a:schemeClr>
                </a:solidFill>
              </a:rPr>
              <a:t>, </a:t>
            </a:r>
            <a:r>
              <a:rPr lang="pl-PL" sz="2400" dirty="0" err="1" smtClean="0">
                <a:solidFill>
                  <a:schemeClr val="bg1">
                    <a:lumMod val="85000"/>
                  </a:schemeClr>
                </a:solidFill>
              </a:rPr>
              <a:t>windmills</a:t>
            </a:r>
            <a:r>
              <a:rPr lang="pl-PL" sz="2400" dirty="0" smtClean="0">
                <a:solidFill>
                  <a:schemeClr val="bg1">
                    <a:lumMod val="85000"/>
                  </a:schemeClr>
                </a:solidFill>
              </a:rPr>
              <a:t> – </a:t>
            </a:r>
            <a:r>
              <a:rPr lang="pl-PL" sz="2400" dirty="0" err="1" smtClean="0">
                <a:solidFill>
                  <a:schemeClr val="bg1">
                    <a:lumMod val="85000"/>
                  </a:schemeClr>
                </a:solidFill>
              </a:rPr>
              <a:t>everything</a:t>
            </a:r>
            <a:r>
              <a:rPr lang="pl-PL" sz="2400" dirty="0" smtClean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pl-PL" sz="2400" dirty="0" err="1" smtClean="0">
                <a:solidFill>
                  <a:schemeClr val="bg1">
                    <a:lumMod val="85000"/>
                  </a:schemeClr>
                </a:solidFill>
              </a:rPr>
              <a:t>is</a:t>
            </a:r>
            <a:r>
              <a:rPr lang="pl-PL" sz="2400" dirty="0" smtClean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pl-PL" sz="2400" dirty="0" err="1" smtClean="0">
                <a:solidFill>
                  <a:schemeClr val="bg1">
                    <a:lumMod val="85000"/>
                  </a:schemeClr>
                </a:solidFill>
              </a:rPr>
              <a:t>kept</a:t>
            </a:r>
            <a:r>
              <a:rPr lang="pl-PL" sz="2400" dirty="0" smtClean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pl-PL" sz="2400" dirty="0" err="1" smtClean="0">
                <a:solidFill>
                  <a:schemeClr val="bg1">
                    <a:lumMod val="85000"/>
                  </a:schemeClr>
                </a:solidFill>
              </a:rPr>
              <a:t>exactly</a:t>
            </a:r>
            <a:r>
              <a:rPr lang="pl-PL" sz="2400" dirty="0" smtClean="0">
                <a:solidFill>
                  <a:schemeClr val="bg1">
                    <a:lumMod val="85000"/>
                  </a:schemeClr>
                </a:solidFill>
              </a:rPr>
              <a:t> as </a:t>
            </a:r>
            <a:r>
              <a:rPr lang="pl-PL" sz="2400" dirty="0" err="1" smtClean="0">
                <a:solidFill>
                  <a:schemeClr val="bg1">
                    <a:lumMod val="85000"/>
                  </a:schemeClr>
                </a:solidFill>
              </a:rPr>
              <a:t>it</a:t>
            </a:r>
            <a:r>
              <a:rPr lang="pl-PL" sz="2400" dirty="0" smtClean="0">
                <a:solidFill>
                  <a:schemeClr val="bg1">
                    <a:lumMod val="85000"/>
                  </a:schemeClr>
                </a:solidFill>
              </a:rPr>
              <a:t> was </a:t>
            </a:r>
            <a:r>
              <a:rPr lang="pl-PL" sz="2400" dirty="0" err="1" smtClean="0">
                <a:solidFill>
                  <a:schemeClr val="bg1">
                    <a:lumMod val="85000"/>
                  </a:schemeClr>
                </a:solidFill>
              </a:rPr>
              <a:t>before</a:t>
            </a:r>
            <a:r>
              <a:rPr lang="pl-PL" sz="2400" dirty="0" smtClean="0">
                <a:solidFill>
                  <a:schemeClr val="bg1">
                    <a:lumMod val="85000"/>
                  </a:schemeClr>
                </a:solidFill>
              </a:rPr>
              <a:t>.</a:t>
            </a:r>
            <a:endParaRPr lang="pl-PL" sz="2400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00856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5353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/>
          <p:cNvSpPr txBox="1"/>
          <p:nvPr/>
        </p:nvSpPr>
        <p:spPr>
          <a:xfrm>
            <a:off x="-1562794" y="453392"/>
            <a:ext cx="105233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600" b="1" dirty="0" smtClean="0">
                <a:solidFill>
                  <a:srgbClr val="EECAE6"/>
                </a:solidFill>
              </a:rPr>
              <a:t>’ZALEW BORKI</a:t>
            </a:r>
            <a:r>
              <a:rPr lang="pl-PL" sz="3200" b="1" dirty="0" smtClean="0">
                <a:solidFill>
                  <a:srgbClr val="EECAE6"/>
                </a:solidFill>
              </a:rPr>
              <a:t>’</a:t>
            </a:r>
            <a:endParaRPr lang="pl-PL" sz="3200" b="1" dirty="0">
              <a:solidFill>
                <a:srgbClr val="EECAE6"/>
              </a:solidFill>
            </a:endParaRPr>
          </a:p>
        </p:txBody>
      </p:sp>
      <p:pic>
        <p:nvPicPr>
          <p:cNvPr id="3" name="Symbol zastępczy zawartości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634987" y="3554569"/>
            <a:ext cx="4178389" cy="278559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05730" y="453392"/>
            <a:ext cx="4107646" cy="274057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pole tekstowe 1"/>
          <p:cNvSpPr txBox="1"/>
          <p:nvPr/>
        </p:nvSpPr>
        <p:spPr>
          <a:xfrm>
            <a:off x="768937" y="1564062"/>
            <a:ext cx="6224291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dirty="0" err="1" smtClean="0">
                <a:solidFill>
                  <a:schemeClr val="bg1">
                    <a:lumMod val="85000"/>
                  </a:schemeClr>
                </a:solidFill>
              </a:rPr>
              <a:t>This</a:t>
            </a:r>
            <a:r>
              <a:rPr lang="pl-PL" sz="2400" dirty="0" smtClean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pl-PL" sz="2400" dirty="0" err="1" smtClean="0">
                <a:solidFill>
                  <a:schemeClr val="bg1">
                    <a:lumMod val="85000"/>
                  </a:schemeClr>
                </a:solidFill>
              </a:rPr>
              <a:t>is</a:t>
            </a:r>
            <a:r>
              <a:rPr lang="pl-PL" sz="2400" dirty="0" smtClean="0">
                <a:solidFill>
                  <a:schemeClr val="bg1">
                    <a:lumMod val="85000"/>
                  </a:schemeClr>
                </a:solidFill>
              </a:rPr>
              <a:t> the </a:t>
            </a:r>
            <a:r>
              <a:rPr lang="pl-PL" sz="2400" dirty="0" err="1" smtClean="0">
                <a:solidFill>
                  <a:schemeClr val="bg1">
                    <a:lumMod val="85000"/>
                  </a:schemeClr>
                </a:solidFill>
              </a:rPr>
              <a:t>best</a:t>
            </a:r>
            <a:r>
              <a:rPr lang="pl-PL" sz="2400" dirty="0" smtClean="0">
                <a:solidFill>
                  <a:schemeClr val="bg1">
                    <a:lumMod val="85000"/>
                  </a:schemeClr>
                </a:solidFill>
              </a:rPr>
              <a:t> place for </a:t>
            </a:r>
            <a:r>
              <a:rPr lang="pl-PL" sz="2400" dirty="0" err="1" smtClean="0">
                <a:solidFill>
                  <a:schemeClr val="bg1">
                    <a:lumMod val="85000"/>
                  </a:schemeClr>
                </a:solidFill>
              </a:rPr>
              <a:t>walks</a:t>
            </a:r>
            <a:r>
              <a:rPr lang="pl-PL" sz="2400" dirty="0" smtClean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pl-PL" sz="2400" dirty="0" err="1" smtClean="0">
                <a:solidFill>
                  <a:schemeClr val="bg1">
                    <a:lumMod val="85000"/>
                  </a:schemeClr>
                </a:solidFill>
              </a:rPr>
              <a:t>especially</a:t>
            </a:r>
            <a:r>
              <a:rPr lang="pl-PL" sz="2400" dirty="0" smtClean="0">
                <a:solidFill>
                  <a:schemeClr val="bg1">
                    <a:lumMod val="85000"/>
                  </a:schemeClr>
                </a:solidFill>
              </a:rPr>
              <a:t> in </a:t>
            </a:r>
            <a:r>
              <a:rPr lang="pl-PL" sz="2400" dirty="0" err="1" smtClean="0">
                <a:solidFill>
                  <a:schemeClr val="bg1">
                    <a:lumMod val="85000"/>
                  </a:schemeClr>
                </a:solidFill>
              </a:rPr>
              <a:t>summer</a:t>
            </a:r>
            <a:r>
              <a:rPr lang="pl-PL" sz="2400" dirty="0" smtClean="0">
                <a:solidFill>
                  <a:schemeClr val="bg1">
                    <a:lumMod val="85000"/>
                  </a:schemeClr>
                </a:solidFill>
              </a:rPr>
              <a:t>. </a:t>
            </a:r>
            <a:r>
              <a:rPr lang="pl-PL" sz="2400" dirty="0" err="1" smtClean="0">
                <a:solidFill>
                  <a:schemeClr val="bg1">
                    <a:lumMod val="85000"/>
                  </a:schemeClr>
                </a:solidFill>
              </a:rPr>
              <a:t>Since</a:t>
            </a:r>
            <a:r>
              <a:rPr lang="pl-PL" sz="2400" dirty="0" smtClean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pl-PL" sz="2400" dirty="0" err="1" smtClean="0">
                <a:solidFill>
                  <a:schemeClr val="bg1">
                    <a:lumMod val="85000"/>
                  </a:schemeClr>
                </a:solidFill>
              </a:rPr>
              <a:t>there</a:t>
            </a:r>
            <a:r>
              <a:rPr lang="pl-PL" sz="2400" dirty="0" smtClean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pl-PL" sz="2400" dirty="0" err="1" smtClean="0">
                <a:solidFill>
                  <a:schemeClr val="bg1">
                    <a:lumMod val="85000"/>
                  </a:schemeClr>
                </a:solidFill>
              </a:rPr>
              <a:t>is</a:t>
            </a:r>
            <a:r>
              <a:rPr lang="pl-PL" sz="2400" dirty="0" smtClean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pl-PL" sz="2400" dirty="0" err="1" smtClean="0">
                <a:solidFill>
                  <a:schemeClr val="bg1">
                    <a:lumMod val="85000"/>
                  </a:schemeClr>
                </a:solidFill>
              </a:rPr>
              <a:t>water</a:t>
            </a:r>
            <a:r>
              <a:rPr lang="pl-PL" sz="2400" dirty="0" smtClean="0">
                <a:solidFill>
                  <a:schemeClr val="bg1">
                    <a:lumMod val="85000"/>
                  </a:schemeClr>
                </a:solidFill>
              </a:rPr>
              <a:t> and </a:t>
            </a:r>
            <a:r>
              <a:rPr lang="pl-PL" sz="2400" dirty="0" err="1" smtClean="0">
                <a:solidFill>
                  <a:schemeClr val="bg1">
                    <a:lumMod val="85000"/>
                  </a:schemeClr>
                </a:solidFill>
              </a:rPr>
              <a:t>lifeguards</a:t>
            </a:r>
            <a:r>
              <a:rPr lang="pl-PL" sz="2400" dirty="0" smtClean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pl-PL" sz="2400" dirty="0" err="1" smtClean="0">
                <a:solidFill>
                  <a:schemeClr val="bg1">
                    <a:lumMod val="85000"/>
                  </a:schemeClr>
                </a:solidFill>
              </a:rPr>
              <a:t>you</a:t>
            </a:r>
            <a:r>
              <a:rPr lang="pl-PL" sz="2400" dirty="0" smtClean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pl-PL" sz="2400" dirty="0" err="1" smtClean="0">
                <a:solidFill>
                  <a:schemeClr val="bg1">
                    <a:lumMod val="85000"/>
                  </a:schemeClr>
                </a:solidFill>
              </a:rPr>
              <a:t>can</a:t>
            </a:r>
            <a:r>
              <a:rPr lang="pl-PL" sz="2400" dirty="0" smtClean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pl-PL" sz="2400" dirty="0" err="1" smtClean="0">
                <a:solidFill>
                  <a:schemeClr val="bg1">
                    <a:lumMod val="85000"/>
                  </a:schemeClr>
                </a:solidFill>
              </a:rPr>
              <a:t>spend</a:t>
            </a:r>
            <a:r>
              <a:rPr lang="pl-PL" sz="2400" dirty="0" smtClean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pl-PL" sz="2400" dirty="0" err="1" smtClean="0">
                <a:solidFill>
                  <a:schemeClr val="bg1">
                    <a:lumMod val="85000"/>
                  </a:schemeClr>
                </a:solidFill>
              </a:rPr>
              <a:t>your</a:t>
            </a:r>
            <a:r>
              <a:rPr lang="pl-PL" sz="2400" dirty="0" smtClean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pl-PL" sz="2400" dirty="0" err="1" smtClean="0">
                <a:solidFill>
                  <a:schemeClr val="bg1">
                    <a:lumMod val="85000"/>
                  </a:schemeClr>
                </a:solidFill>
              </a:rPr>
              <a:t>entire</a:t>
            </a:r>
            <a:r>
              <a:rPr lang="pl-PL" sz="2400" dirty="0" smtClean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pl-PL" sz="2400" dirty="0" err="1" smtClean="0">
                <a:solidFill>
                  <a:schemeClr val="bg1">
                    <a:lumMod val="85000"/>
                  </a:schemeClr>
                </a:solidFill>
              </a:rPr>
              <a:t>day</a:t>
            </a:r>
            <a:r>
              <a:rPr lang="pl-PL" sz="2400" dirty="0" smtClean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pl-PL" sz="2400" dirty="0" err="1" smtClean="0">
                <a:solidFill>
                  <a:schemeClr val="bg1">
                    <a:lumMod val="85000"/>
                  </a:schemeClr>
                </a:solidFill>
              </a:rPr>
              <a:t>swimming</a:t>
            </a:r>
            <a:r>
              <a:rPr lang="pl-PL" sz="2400" dirty="0" smtClean="0">
                <a:solidFill>
                  <a:schemeClr val="bg1">
                    <a:lumMod val="85000"/>
                  </a:schemeClr>
                </a:solidFill>
              </a:rPr>
              <a:t>. </a:t>
            </a:r>
            <a:br>
              <a:rPr lang="pl-PL" sz="2400" dirty="0" smtClean="0">
                <a:solidFill>
                  <a:schemeClr val="bg1">
                    <a:lumMod val="85000"/>
                  </a:schemeClr>
                </a:solidFill>
              </a:rPr>
            </a:br>
            <a:r>
              <a:rPr lang="pl-PL" sz="2400" dirty="0" err="1" smtClean="0">
                <a:solidFill>
                  <a:schemeClr val="bg1">
                    <a:lumMod val="85000"/>
                  </a:schemeClr>
                </a:solidFill>
              </a:rPr>
              <a:t>If</a:t>
            </a:r>
            <a:r>
              <a:rPr lang="pl-PL" sz="2400" dirty="0" smtClean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pl-PL" sz="2400" dirty="0" err="1" smtClean="0">
                <a:solidFill>
                  <a:schemeClr val="bg1">
                    <a:lumMod val="85000"/>
                  </a:schemeClr>
                </a:solidFill>
              </a:rPr>
              <a:t>you</a:t>
            </a:r>
            <a:r>
              <a:rPr lang="pl-PL" sz="2400" dirty="0" smtClean="0">
                <a:solidFill>
                  <a:schemeClr val="bg1">
                    <a:lumMod val="85000"/>
                  </a:schemeClr>
                </a:solidFill>
              </a:rPr>
              <a:t> want, </a:t>
            </a:r>
            <a:r>
              <a:rPr lang="pl-PL" sz="2400" dirty="0" err="1" smtClean="0">
                <a:solidFill>
                  <a:schemeClr val="bg1">
                    <a:lumMod val="85000"/>
                  </a:schemeClr>
                </a:solidFill>
              </a:rPr>
              <a:t>you</a:t>
            </a:r>
            <a:r>
              <a:rPr lang="pl-PL" sz="2400" dirty="0" smtClean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pl-PL" sz="2400" dirty="0" err="1" smtClean="0">
                <a:solidFill>
                  <a:schemeClr val="bg1">
                    <a:lumMod val="85000"/>
                  </a:schemeClr>
                </a:solidFill>
              </a:rPr>
              <a:t>also</a:t>
            </a:r>
            <a:r>
              <a:rPr lang="pl-PL" sz="2400" dirty="0" smtClean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pl-PL" sz="2400" dirty="0" err="1" smtClean="0">
                <a:solidFill>
                  <a:schemeClr val="bg1">
                    <a:lumMod val="85000"/>
                  </a:schemeClr>
                </a:solidFill>
              </a:rPr>
              <a:t>can</a:t>
            </a:r>
            <a:r>
              <a:rPr lang="pl-PL" sz="2400" dirty="0" smtClean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pl-PL" sz="2400" dirty="0" err="1" smtClean="0">
                <a:solidFill>
                  <a:schemeClr val="bg1">
                    <a:lumMod val="85000"/>
                  </a:schemeClr>
                </a:solidFill>
              </a:rPr>
              <a:t>buy</a:t>
            </a:r>
            <a:r>
              <a:rPr lang="pl-PL" sz="2400" dirty="0" smtClean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pl-PL" sz="2400" dirty="0" err="1" smtClean="0">
                <a:solidFill>
                  <a:schemeClr val="bg1">
                    <a:lumMod val="85000"/>
                  </a:schemeClr>
                </a:solidFill>
              </a:rPr>
              <a:t>there</a:t>
            </a:r>
            <a:r>
              <a:rPr lang="pl-PL" sz="2400" dirty="0" smtClean="0">
                <a:solidFill>
                  <a:schemeClr val="bg1">
                    <a:lumMod val="85000"/>
                  </a:schemeClr>
                </a:solidFill>
              </a:rPr>
              <a:t> food.</a:t>
            </a:r>
          </a:p>
          <a:p>
            <a:pPr algn="ctr"/>
            <a:r>
              <a:rPr lang="pl-PL" sz="2400" dirty="0" smtClean="0">
                <a:solidFill>
                  <a:schemeClr val="bg1">
                    <a:lumMod val="85000"/>
                  </a:schemeClr>
                </a:solidFill>
              </a:rPr>
              <a:t>For </a:t>
            </a:r>
            <a:r>
              <a:rPr lang="pl-PL" sz="2400" dirty="0" err="1" smtClean="0">
                <a:solidFill>
                  <a:schemeClr val="bg1">
                    <a:lumMod val="85000"/>
                  </a:schemeClr>
                </a:solidFill>
              </a:rPr>
              <a:t>those</a:t>
            </a:r>
            <a:r>
              <a:rPr lang="pl-PL" sz="2400" dirty="0" smtClean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pl-PL" sz="2400" dirty="0" err="1" smtClean="0">
                <a:solidFill>
                  <a:schemeClr val="bg1">
                    <a:lumMod val="85000"/>
                  </a:schemeClr>
                </a:solidFill>
              </a:rPr>
              <a:t>who</a:t>
            </a:r>
            <a:r>
              <a:rPr lang="pl-PL" sz="2400" dirty="0" smtClean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pl-PL" sz="2400" dirty="0" err="1" smtClean="0">
                <a:solidFill>
                  <a:schemeClr val="bg1">
                    <a:lumMod val="85000"/>
                  </a:schemeClr>
                </a:solidFill>
              </a:rPr>
              <a:t>has</a:t>
            </a:r>
            <a:r>
              <a:rPr lang="pl-PL" sz="2400" dirty="0" smtClean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pl-PL" sz="2400" dirty="0" err="1" smtClean="0">
                <a:solidFill>
                  <a:schemeClr val="bg1">
                    <a:lumMod val="85000"/>
                  </a:schemeClr>
                </a:solidFill>
              </a:rPr>
              <a:t>kids</a:t>
            </a:r>
            <a:r>
              <a:rPr lang="pl-PL" sz="2400" dirty="0" smtClean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pl-PL" sz="2400" dirty="0" err="1" smtClean="0">
                <a:solidFill>
                  <a:schemeClr val="bg1">
                    <a:lumMod val="85000"/>
                  </a:schemeClr>
                </a:solidFill>
              </a:rPr>
              <a:t>there</a:t>
            </a:r>
            <a:r>
              <a:rPr lang="pl-PL" sz="2400" dirty="0" smtClean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pl-PL" sz="2400" dirty="0" err="1" smtClean="0">
                <a:solidFill>
                  <a:schemeClr val="bg1">
                    <a:lumMod val="85000"/>
                  </a:schemeClr>
                </a:solidFill>
              </a:rPr>
              <a:t>are</a:t>
            </a:r>
            <a:r>
              <a:rPr lang="pl-PL" sz="2400" dirty="0" smtClean="0">
                <a:solidFill>
                  <a:schemeClr val="bg1">
                    <a:lumMod val="85000"/>
                  </a:schemeClr>
                </a:solidFill>
              </a:rPr>
              <a:t> </a:t>
            </a:r>
            <a:br>
              <a:rPr lang="pl-PL" sz="2400" dirty="0" smtClean="0">
                <a:solidFill>
                  <a:schemeClr val="bg1">
                    <a:lumMod val="85000"/>
                  </a:schemeClr>
                </a:solidFill>
              </a:rPr>
            </a:br>
            <a:r>
              <a:rPr lang="pl-PL" sz="2400" dirty="0" err="1" smtClean="0">
                <a:solidFill>
                  <a:schemeClr val="bg1">
                    <a:lumMod val="85000"/>
                  </a:schemeClr>
                </a:solidFill>
              </a:rPr>
              <a:t>playgrounds</a:t>
            </a:r>
            <a:r>
              <a:rPr lang="pl-PL" sz="2400" dirty="0" smtClean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pl-PL" sz="2400" dirty="0" err="1" smtClean="0">
                <a:solidFill>
                  <a:schemeClr val="bg1">
                    <a:lumMod val="85000"/>
                  </a:schemeClr>
                </a:solidFill>
              </a:rPr>
              <a:t>too</a:t>
            </a:r>
            <a:r>
              <a:rPr lang="pl-PL" sz="2400" dirty="0" smtClean="0">
                <a:solidFill>
                  <a:schemeClr val="bg1">
                    <a:lumMod val="85000"/>
                  </a:schemeClr>
                </a:solidFill>
              </a:rPr>
              <a:t>.</a:t>
            </a:r>
          </a:p>
          <a:p>
            <a:pPr algn="ctr"/>
            <a:endParaRPr lang="pl-PL" sz="2400" dirty="0">
              <a:solidFill>
                <a:schemeClr val="bg1">
                  <a:lumMod val="85000"/>
                </a:schemeClr>
              </a:solidFill>
            </a:endParaRPr>
          </a:p>
          <a:p>
            <a:pPr algn="ctr"/>
            <a:r>
              <a:rPr lang="pl-PL" sz="2400" dirty="0" err="1" smtClean="0">
                <a:solidFill>
                  <a:schemeClr val="bg1">
                    <a:lumMod val="85000"/>
                  </a:schemeClr>
                </a:solidFill>
              </a:rPr>
              <a:t>You</a:t>
            </a:r>
            <a:r>
              <a:rPr lang="pl-PL" sz="2400" dirty="0" smtClean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pl-PL" sz="2400" dirty="0" err="1" smtClean="0">
                <a:solidFill>
                  <a:schemeClr val="bg1">
                    <a:lumMod val="85000"/>
                  </a:schemeClr>
                </a:solidFill>
              </a:rPr>
              <a:t>can</a:t>
            </a:r>
            <a:r>
              <a:rPr lang="pl-PL" sz="2400" dirty="0" smtClean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pl-PL" sz="2400" dirty="0" err="1" smtClean="0">
                <a:solidFill>
                  <a:schemeClr val="bg1">
                    <a:lumMod val="85000"/>
                  </a:schemeClr>
                </a:solidFill>
              </a:rPr>
              <a:t>also</a:t>
            </a:r>
            <a:r>
              <a:rPr lang="pl-PL" sz="2400" dirty="0" smtClean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pl-PL" sz="2400" dirty="0" err="1" smtClean="0">
                <a:solidFill>
                  <a:schemeClr val="bg1">
                    <a:lumMod val="85000"/>
                  </a:schemeClr>
                </a:solidFill>
              </a:rPr>
              <a:t>check</a:t>
            </a:r>
            <a:r>
              <a:rPr lang="pl-PL" sz="2400" dirty="0" smtClean="0">
                <a:solidFill>
                  <a:schemeClr val="bg1">
                    <a:lumMod val="85000"/>
                  </a:schemeClr>
                </a:solidFill>
              </a:rPr>
              <a:t> on the </a:t>
            </a:r>
            <a:r>
              <a:rPr lang="pl-PL" sz="2400" dirty="0" err="1" smtClean="0">
                <a:solidFill>
                  <a:schemeClr val="bg1">
                    <a:lumMod val="85000"/>
                  </a:schemeClr>
                </a:solidFill>
              </a:rPr>
              <a:t>internet</a:t>
            </a:r>
            <a:r>
              <a:rPr lang="pl-PL" sz="2400" dirty="0" smtClean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pl-PL" sz="2400" dirty="0" err="1" smtClean="0">
                <a:solidFill>
                  <a:schemeClr val="bg1">
                    <a:lumMod val="85000"/>
                  </a:schemeClr>
                </a:solidFill>
              </a:rPr>
              <a:t>if</a:t>
            </a:r>
            <a:r>
              <a:rPr lang="pl-PL" sz="2400" dirty="0" smtClean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pl-PL" sz="2400" dirty="0" err="1" smtClean="0">
                <a:solidFill>
                  <a:schemeClr val="bg1">
                    <a:lumMod val="85000"/>
                  </a:schemeClr>
                </a:solidFill>
              </a:rPr>
              <a:t>there’s</a:t>
            </a:r>
            <a:r>
              <a:rPr lang="pl-PL" sz="2400" dirty="0" smtClean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pl-PL" sz="2400" dirty="0" err="1" smtClean="0">
                <a:solidFill>
                  <a:schemeClr val="bg1">
                    <a:lumMod val="85000"/>
                  </a:schemeClr>
                </a:solidFill>
              </a:rPr>
              <a:t>any</a:t>
            </a:r>
            <a:r>
              <a:rPr lang="pl-PL" sz="2400" dirty="0" smtClean="0">
                <a:solidFill>
                  <a:schemeClr val="bg1">
                    <a:lumMod val="85000"/>
                  </a:schemeClr>
                </a:solidFill>
              </a:rPr>
              <a:t> event </a:t>
            </a:r>
            <a:r>
              <a:rPr lang="pl-PL" sz="2400" dirty="0" err="1" smtClean="0">
                <a:solidFill>
                  <a:schemeClr val="bg1">
                    <a:lumMod val="85000"/>
                  </a:schemeClr>
                </a:solidFill>
              </a:rPr>
              <a:t>you</a:t>
            </a:r>
            <a:r>
              <a:rPr lang="pl-PL" sz="2400" dirty="0" smtClean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pl-PL" sz="2400" dirty="0" err="1" smtClean="0">
                <a:solidFill>
                  <a:schemeClr val="bg1">
                    <a:lumMod val="85000"/>
                  </a:schemeClr>
                </a:solidFill>
              </a:rPr>
              <a:t>can</a:t>
            </a:r>
            <a:r>
              <a:rPr lang="pl-PL" sz="2400" dirty="0" smtClean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pl-PL" sz="2400" dirty="0" err="1" smtClean="0">
                <a:solidFill>
                  <a:schemeClr val="bg1">
                    <a:lumMod val="85000"/>
                  </a:schemeClr>
                </a:solidFill>
              </a:rPr>
              <a:t>attend</a:t>
            </a:r>
            <a:r>
              <a:rPr lang="pl-PL" sz="2400" dirty="0" smtClean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pl-PL" sz="2400" dirty="0" err="1" smtClean="0">
                <a:solidFill>
                  <a:schemeClr val="bg1">
                    <a:lumMod val="85000"/>
                  </a:schemeClr>
                </a:solidFill>
              </a:rPr>
              <a:t>such</a:t>
            </a:r>
            <a:r>
              <a:rPr lang="pl-PL" sz="2400" dirty="0" smtClean="0">
                <a:solidFill>
                  <a:schemeClr val="bg1">
                    <a:lumMod val="85000"/>
                  </a:schemeClr>
                </a:solidFill>
              </a:rPr>
              <a:t> as </a:t>
            </a:r>
            <a:r>
              <a:rPr lang="pl-PL" sz="2400" dirty="0" err="1" smtClean="0">
                <a:solidFill>
                  <a:schemeClr val="bg1">
                    <a:lumMod val="85000"/>
                  </a:schemeClr>
                </a:solidFill>
              </a:rPr>
              <a:t>concerts</a:t>
            </a:r>
            <a:r>
              <a:rPr lang="pl-PL" sz="2400" dirty="0" smtClean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pl-PL" sz="2400" dirty="0" err="1" smtClean="0">
                <a:solidFill>
                  <a:schemeClr val="bg1">
                    <a:lumMod val="85000"/>
                  </a:schemeClr>
                </a:solidFill>
              </a:rPr>
              <a:t>or</a:t>
            </a:r>
            <a:r>
              <a:rPr lang="pl-PL" sz="2400" dirty="0" smtClean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pl-PL" sz="2400" dirty="0" err="1" smtClean="0">
                <a:solidFill>
                  <a:schemeClr val="bg1">
                    <a:lumMod val="85000"/>
                  </a:schemeClr>
                </a:solidFill>
              </a:rPr>
              <a:t>festivals</a:t>
            </a:r>
            <a:r>
              <a:rPr lang="pl-PL" sz="2400" dirty="0" smtClean="0">
                <a:solidFill>
                  <a:schemeClr val="bg1">
                    <a:lumMod val="85000"/>
                  </a:schemeClr>
                </a:solidFill>
              </a:rPr>
              <a:t>.</a:t>
            </a:r>
            <a:endParaRPr lang="pl-PL" sz="2400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48359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5353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/>
          <p:cNvSpPr txBox="1"/>
          <p:nvPr/>
        </p:nvSpPr>
        <p:spPr>
          <a:xfrm>
            <a:off x="852408" y="402957"/>
            <a:ext cx="105233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b="1" dirty="0" smtClean="0">
                <a:solidFill>
                  <a:srgbClr val="EECAE6"/>
                </a:solidFill>
              </a:rPr>
              <a:t>ŻEROMSKIEGO STREET</a:t>
            </a:r>
            <a:endParaRPr lang="pl-PL" sz="3200" b="1" dirty="0">
              <a:solidFill>
                <a:srgbClr val="EECAE6"/>
              </a:solidFill>
            </a:endParaRPr>
          </a:p>
        </p:txBody>
      </p:sp>
      <p:pic>
        <p:nvPicPr>
          <p:cNvPr id="6" name="Symbol zastępczy zawartości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78768" y="4246535"/>
            <a:ext cx="3361775" cy="2240623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94916" y="4246535"/>
            <a:ext cx="3395497" cy="2264770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2408" y="4246535"/>
            <a:ext cx="3471987" cy="2288663"/>
          </a:xfrm>
          <a:prstGeom prst="rect">
            <a:avLst/>
          </a:prstGeom>
        </p:spPr>
      </p:pic>
      <p:sp>
        <p:nvSpPr>
          <p:cNvPr id="2" name="pole tekstowe 1"/>
          <p:cNvSpPr txBox="1"/>
          <p:nvPr/>
        </p:nvSpPr>
        <p:spPr>
          <a:xfrm>
            <a:off x="1519707" y="1712890"/>
            <a:ext cx="901521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dirty="0" err="1" smtClean="0">
                <a:solidFill>
                  <a:schemeClr val="bg1">
                    <a:lumMod val="85000"/>
                  </a:schemeClr>
                </a:solidFill>
              </a:rPr>
              <a:t>This</a:t>
            </a:r>
            <a:r>
              <a:rPr lang="pl-PL" sz="2400" dirty="0" smtClean="0">
                <a:solidFill>
                  <a:schemeClr val="bg1">
                    <a:lumMod val="85000"/>
                  </a:schemeClr>
                </a:solidFill>
              </a:rPr>
              <a:t> place </a:t>
            </a:r>
            <a:r>
              <a:rPr lang="pl-PL" sz="2400" dirty="0" err="1" smtClean="0">
                <a:solidFill>
                  <a:schemeClr val="bg1">
                    <a:lumMod val="85000"/>
                  </a:schemeClr>
                </a:solidFill>
              </a:rPr>
              <a:t>is</a:t>
            </a:r>
            <a:r>
              <a:rPr lang="pl-PL" sz="2400" dirty="0" smtClean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pl-PL" sz="2400" dirty="0" err="1" smtClean="0">
                <a:solidFill>
                  <a:schemeClr val="bg1">
                    <a:lumMod val="85000"/>
                  </a:schemeClr>
                </a:solidFill>
              </a:rPr>
              <a:t>perfect</a:t>
            </a:r>
            <a:r>
              <a:rPr lang="pl-PL" sz="2400" dirty="0" smtClean="0">
                <a:solidFill>
                  <a:schemeClr val="bg1">
                    <a:lumMod val="85000"/>
                  </a:schemeClr>
                </a:solidFill>
              </a:rPr>
              <a:t> for a </a:t>
            </a:r>
            <a:r>
              <a:rPr lang="pl-PL" sz="2400" dirty="0" err="1" smtClean="0">
                <a:solidFill>
                  <a:schemeClr val="bg1">
                    <a:lumMod val="85000"/>
                  </a:schemeClr>
                </a:solidFill>
              </a:rPr>
              <a:t>meeting</a:t>
            </a:r>
            <a:r>
              <a:rPr lang="pl-PL" sz="2400" dirty="0" smtClean="0">
                <a:solidFill>
                  <a:schemeClr val="bg1">
                    <a:lumMod val="85000"/>
                  </a:schemeClr>
                </a:solidFill>
              </a:rPr>
              <a:t> spot, </a:t>
            </a:r>
            <a:r>
              <a:rPr lang="pl-PL" sz="2400" dirty="0" err="1" smtClean="0">
                <a:solidFill>
                  <a:schemeClr val="bg1">
                    <a:lumMod val="85000"/>
                  </a:schemeClr>
                </a:solidFill>
              </a:rPr>
              <a:t>there</a:t>
            </a:r>
            <a:r>
              <a:rPr lang="pl-PL" sz="2400" dirty="0" smtClean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pl-PL" sz="2400" dirty="0" err="1" smtClean="0">
                <a:solidFill>
                  <a:schemeClr val="bg1">
                    <a:lumMod val="85000"/>
                  </a:schemeClr>
                </a:solidFill>
              </a:rPr>
              <a:t>is</a:t>
            </a:r>
            <a:r>
              <a:rPr lang="pl-PL" sz="2400" dirty="0" smtClean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pl-PL" sz="2400" dirty="0" err="1" smtClean="0">
                <a:solidFill>
                  <a:schemeClr val="bg1">
                    <a:lumMod val="85000"/>
                  </a:schemeClr>
                </a:solidFill>
              </a:rPr>
              <a:t>plenty</a:t>
            </a:r>
            <a:r>
              <a:rPr lang="pl-PL" sz="2400" dirty="0" smtClean="0">
                <a:solidFill>
                  <a:schemeClr val="bg1">
                    <a:lumMod val="85000"/>
                  </a:schemeClr>
                </a:solidFill>
              </a:rPr>
              <a:t> of </a:t>
            </a:r>
            <a:r>
              <a:rPr lang="pl-PL" sz="2400" dirty="0" err="1" smtClean="0">
                <a:solidFill>
                  <a:schemeClr val="bg1">
                    <a:lumMod val="85000"/>
                  </a:schemeClr>
                </a:solidFill>
              </a:rPr>
              <a:t>restaurants</a:t>
            </a:r>
            <a:r>
              <a:rPr lang="pl-PL" sz="2400" dirty="0" smtClean="0">
                <a:solidFill>
                  <a:schemeClr val="bg1">
                    <a:lumMod val="85000"/>
                  </a:schemeClr>
                </a:solidFill>
              </a:rPr>
              <a:t>, </a:t>
            </a:r>
            <a:r>
              <a:rPr lang="pl-PL" sz="2400" dirty="0" err="1" smtClean="0">
                <a:solidFill>
                  <a:schemeClr val="bg1">
                    <a:lumMod val="85000"/>
                  </a:schemeClr>
                </a:solidFill>
              </a:rPr>
              <a:t>bars</a:t>
            </a:r>
            <a:r>
              <a:rPr lang="pl-PL" sz="2400" dirty="0" smtClean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pl-PL" sz="2400" dirty="0" err="1" smtClean="0">
                <a:solidFill>
                  <a:schemeClr val="bg1">
                    <a:lumMod val="85000"/>
                  </a:schemeClr>
                </a:solidFill>
              </a:rPr>
              <a:t>or</a:t>
            </a:r>
            <a:r>
              <a:rPr lang="pl-PL" sz="2400" dirty="0" smtClean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pl-PL" sz="2400" dirty="0" err="1" smtClean="0">
                <a:solidFill>
                  <a:schemeClr val="bg1">
                    <a:lumMod val="85000"/>
                  </a:schemeClr>
                </a:solidFill>
              </a:rPr>
              <a:t>even</a:t>
            </a:r>
            <a:r>
              <a:rPr lang="pl-PL" sz="2400" dirty="0" smtClean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pl-PL" sz="2400" dirty="0" err="1" smtClean="0">
                <a:solidFill>
                  <a:schemeClr val="bg1">
                    <a:lumMod val="85000"/>
                  </a:schemeClr>
                </a:solidFill>
              </a:rPr>
              <a:t>pubs</a:t>
            </a:r>
            <a:r>
              <a:rPr lang="pl-PL" sz="2400" dirty="0" smtClean="0">
                <a:solidFill>
                  <a:schemeClr val="bg1">
                    <a:lumMod val="85000"/>
                  </a:schemeClr>
                </a:solidFill>
              </a:rPr>
              <a:t> to </a:t>
            </a:r>
            <a:r>
              <a:rPr lang="pl-PL" sz="2400" dirty="0" err="1" smtClean="0">
                <a:solidFill>
                  <a:schemeClr val="bg1">
                    <a:lumMod val="85000"/>
                  </a:schemeClr>
                </a:solidFill>
              </a:rPr>
              <a:t>visit</a:t>
            </a:r>
            <a:r>
              <a:rPr lang="pl-PL" sz="2400" dirty="0" smtClean="0">
                <a:solidFill>
                  <a:schemeClr val="bg1">
                    <a:lumMod val="85000"/>
                  </a:schemeClr>
                </a:solidFill>
              </a:rPr>
              <a:t>. </a:t>
            </a:r>
            <a:r>
              <a:rPr lang="pl-PL" sz="2400" dirty="0" err="1" smtClean="0">
                <a:solidFill>
                  <a:schemeClr val="bg1">
                    <a:lumMod val="85000"/>
                  </a:schemeClr>
                </a:solidFill>
              </a:rPr>
              <a:t>This</a:t>
            </a:r>
            <a:r>
              <a:rPr lang="pl-PL" sz="2400" dirty="0" smtClean="0">
                <a:solidFill>
                  <a:schemeClr val="bg1">
                    <a:lumMod val="85000"/>
                  </a:schemeClr>
                </a:solidFill>
              </a:rPr>
              <a:t> place </a:t>
            </a:r>
            <a:r>
              <a:rPr lang="pl-PL" sz="2400" dirty="0" err="1" smtClean="0">
                <a:solidFill>
                  <a:schemeClr val="bg1">
                    <a:lumMod val="85000"/>
                  </a:schemeClr>
                </a:solidFill>
              </a:rPr>
              <a:t>surrounded</a:t>
            </a:r>
            <a:r>
              <a:rPr lang="pl-PL" sz="2400" dirty="0" smtClean="0">
                <a:solidFill>
                  <a:schemeClr val="bg1">
                    <a:lumMod val="85000"/>
                  </a:schemeClr>
                </a:solidFill>
              </a:rPr>
              <a:t> by </a:t>
            </a:r>
            <a:r>
              <a:rPr lang="pl-PL" sz="2400" dirty="0" err="1" smtClean="0">
                <a:solidFill>
                  <a:schemeClr val="bg1">
                    <a:lumMod val="85000"/>
                  </a:schemeClr>
                </a:solidFill>
              </a:rPr>
              <a:t>lights</a:t>
            </a:r>
            <a:r>
              <a:rPr lang="pl-PL" sz="2400" dirty="0" smtClean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pl-PL" sz="2400" dirty="0" err="1" smtClean="0">
                <a:solidFill>
                  <a:schemeClr val="bg1">
                    <a:lumMod val="85000"/>
                  </a:schemeClr>
                </a:solidFill>
              </a:rPr>
              <a:t>creates</a:t>
            </a:r>
            <a:r>
              <a:rPr lang="pl-PL" sz="2400" dirty="0" smtClean="0">
                <a:solidFill>
                  <a:schemeClr val="bg1">
                    <a:lumMod val="85000"/>
                  </a:schemeClr>
                </a:solidFill>
              </a:rPr>
              <a:t> the </a:t>
            </a:r>
            <a:r>
              <a:rPr lang="pl-PL" sz="2400" dirty="0" err="1" smtClean="0">
                <a:solidFill>
                  <a:schemeClr val="bg1">
                    <a:lumMod val="85000"/>
                  </a:schemeClr>
                </a:solidFill>
              </a:rPr>
              <a:t>magical</a:t>
            </a:r>
            <a:r>
              <a:rPr lang="pl-PL" sz="2400" dirty="0" smtClean="0">
                <a:solidFill>
                  <a:schemeClr val="bg1">
                    <a:lumMod val="85000"/>
                  </a:schemeClr>
                </a:solidFill>
              </a:rPr>
              <a:t> place to </a:t>
            </a:r>
            <a:r>
              <a:rPr lang="pl-PL" sz="2400" dirty="0" err="1" smtClean="0">
                <a:solidFill>
                  <a:schemeClr val="bg1">
                    <a:lumMod val="85000"/>
                  </a:schemeClr>
                </a:solidFill>
              </a:rPr>
              <a:t>spend</a:t>
            </a:r>
            <a:r>
              <a:rPr lang="pl-PL" sz="2400" dirty="0" smtClean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pl-PL" sz="2400" dirty="0" err="1" smtClean="0">
                <a:solidFill>
                  <a:schemeClr val="bg1">
                    <a:lumMod val="85000"/>
                  </a:schemeClr>
                </a:solidFill>
              </a:rPr>
              <a:t>you</a:t>
            </a:r>
            <a:r>
              <a:rPr lang="pl-PL" sz="2400" dirty="0" smtClean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pl-PL" sz="2400" dirty="0" err="1" smtClean="0">
                <a:solidFill>
                  <a:schemeClr val="bg1">
                    <a:lumMod val="85000"/>
                  </a:schemeClr>
                </a:solidFill>
              </a:rPr>
              <a:t>evenings</a:t>
            </a:r>
            <a:r>
              <a:rPr lang="pl-PL" sz="2400" dirty="0" smtClean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pl-PL" sz="2400" dirty="0" err="1" smtClean="0">
                <a:solidFill>
                  <a:schemeClr val="bg1">
                    <a:lumMod val="85000"/>
                  </a:schemeClr>
                </a:solidFill>
              </a:rPr>
              <a:t>either</a:t>
            </a:r>
            <a:r>
              <a:rPr lang="pl-PL" sz="2400" dirty="0" smtClean="0">
                <a:solidFill>
                  <a:schemeClr val="bg1">
                    <a:lumMod val="85000"/>
                  </a:schemeClr>
                </a:solidFill>
              </a:rPr>
              <a:t> with family </a:t>
            </a:r>
            <a:r>
              <a:rPr lang="pl-PL" sz="2400" dirty="0" err="1" smtClean="0">
                <a:solidFill>
                  <a:schemeClr val="bg1">
                    <a:lumMod val="85000"/>
                  </a:schemeClr>
                </a:solidFill>
              </a:rPr>
              <a:t>or</a:t>
            </a:r>
            <a:r>
              <a:rPr lang="pl-PL" sz="2400" dirty="0" smtClean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pl-PL" sz="2400" dirty="0" err="1" smtClean="0">
                <a:solidFill>
                  <a:schemeClr val="bg1">
                    <a:lumMod val="85000"/>
                  </a:schemeClr>
                </a:solidFill>
              </a:rPr>
              <a:t>friends</a:t>
            </a:r>
            <a:r>
              <a:rPr lang="pl-PL" sz="2400" dirty="0" smtClean="0">
                <a:solidFill>
                  <a:schemeClr val="bg1">
                    <a:lumMod val="85000"/>
                  </a:schemeClr>
                </a:solidFill>
              </a:rPr>
              <a:t>.</a:t>
            </a:r>
            <a:endParaRPr lang="pl-PL" sz="2400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46483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5353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/>
          <p:cNvSpPr txBox="1"/>
          <p:nvPr/>
        </p:nvSpPr>
        <p:spPr>
          <a:xfrm>
            <a:off x="-1465572" y="591601"/>
            <a:ext cx="105233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b="1" dirty="0" smtClean="0">
                <a:solidFill>
                  <a:srgbClr val="EECAE6"/>
                </a:solidFill>
              </a:rPr>
              <a:t>AIRPORT WARSAW - RADOM</a:t>
            </a:r>
            <a:endParaRPr lang="pl-PL" sz="3200" b="1" dirty="0">
              <a:solidFill>
                <a:srgbClr val="EECAE6"/>
              </a:solidFill>
            </a:endParaRPr>
          </a:p>
        </p:txBody>
      </p:sp>
      <p:pic>
        <p:nvPicPr>
          <p:cNvPr id="3" name="Symbol zastępczy zawartości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224503" y="3835933"/>
            <a:ext cx="4686732" cy="28120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pole tekstowe 1"/>
          <p:cNvSpPr txBox="1"/>
          <p:nvPr/>
        </p:nvSpPr>
        <p:spPr>
          <a:xfrm>
            <a:off x="1054212" y="1853161"/>
            <a:ext cx="507165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dirty="0" smtClean="0">
                <a:solidFill>
                  <a:schemeClr val="bg1">
                    <a:lumMod val="85000"/>
                  </a:schemeClr>
                </a:solidFill>
              </a:rPr>
              <a:t>The </a:t>
            </a:r>
            <a:r>
              <a:rPr lang="pl-PL" sz="2400" dirty="0" err="1" smtClean="0">
                <a:solidFill>
                  <a:schemeClr val="bg1">
                    <a:lumMod val="85000"/>
                  </a:schemeClr>
                </a:solidFill>
              </a:rPr>
              <a:t>airport</a:t>
            </a:r>
            <a:r>
              <a:rPr lang="pl-PL" sz="2400" dirty="0" smtClean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pl-PL" sz="2400" dirty="0" err="1" smtClean="0">
                <a:solidFill>
                  <a:schemeClr val="bg1">
                    <a:lumMod val="85000"/>
                  </a:schemeClr>
                </a:solidFill>
              </a:rPr>
              <a:t>is</a:t>
            </a:r>
            <a:r>
              <a:rPr lang="pl-PL" sz="2400" dirty="0" smtClean="0">
                <a:solidFill>
                  <a:schemeClr val="bg1">
                    <a:lumMod val="85000"/>
                  </a:schemeClr>
                </a:solidFill>
              </a:rPr>
              <a:t> the </a:t>
            </a:r>
            <a:r>
              <a:rPr lang="pl-PL" sz="2400" dirty="0" err="1" smtClean="0">
                <a:solidFill>
                  <a:schemeClr val="bg1">
                    <a:lumMod val="85000"/>
                  </a:schemeClr>
                </a:solidFill>
              </a:rPr>
              <a:t>newest</a:t>
            </a:r>
            <a:r>
              <a:rPr lang="pl-PL" sz="2400" dirty="0" smtClean="0">
                <a:solidFill>
                  <a:schemeClr val="bg1">
                    <a:lumMod val="85000"/>
                  </a:schemeClr>
                </a:solidFill>
              </a:rPr>
              <a:t> place in Radom. It was </a:t>
            </a:r>
            <a:r>
              <a:rPr lang="pl-PL" sz="2400" dirty="0" err="1" smtClean="0">
                <a:solidFill>
                  <a:schemeClr val="bg1">
                    <a:lumMod val="85000"/>
                  </a:schemeClr>
                </a:solidFill>
              </a:rPr>
              <a:t>build</a:t>
            </a:r>
            <a:r>
              <a:rPr lang="pl-PL" sz="2400" dirty="0" smtClean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pl-PL" sz="2400" dirty="0" err="1" smtClean="0">
                <a:solidFill>
                  <a:schemeClr val="bg1">
                    <a:lumMod val="85000"/>
                  </a:schemeClr>
                </a:solidFill>
              </a:rPr>
              <a:t>recently</a:t>
            </a:r>
            <a:r>
              <a:rPr lang="pl-PL" sz="2400" dirty="0" smtClean="0">
                <a:solidFill>
                  <a:schemeClr val="bg1">
                    <a:lumMod val="85000"/>
                  </a:schemeClr>
                </a:solidFill>
              </a:rPr>
              <a:t> and </a:t>
            </a:r>
            <a:r>
              <a:rPr lang="pl-PL" sz="2400" dirty="0" err="1" smtClean="0">
                <a:solidFill>
                  <a:schemeClr val="bg1">
                    <a:lumMod val="85000"/>
                  </a:schemeClr>
                </a:solidFill>
              </a:rPr>
              <a:t>since</a:t>
            </a:r>
            <a:r>
              <a:rPr lang="pl-PL" sz="2400" dirty="0" smtClean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pl-PL" sz="2400" dirty="0" err="1" smtClean="0">
                <a:solidFill>
                  <a:schemeClr val="bg1">
                    <a:lumMod val="85000"/>
                  </a:schemeClr>
                </a:solidFill>
              </a:rPr>
              <a:t>then</a:t>
            </a:r>
            <a:r>
              <a:rPr lang="pl-PL" sz="2400" dirty="0" smtClean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pl-PL" sz="2400" dirty="0" err="1" smtClean="0">
                <a:solidFill>
                  <a:schemeClr val="bg1">
                    <a:lumMod val="85000"/>
                  </a:schemeClr>
                </a:solidFill>
              </a:rPr>
              <a:t>it</a:t>
            </a:r>
            <a:r>
              <a:rPr lang="pl-PL" sz="2400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pl-PL" sz="2400" dirty="0" err="1" smtClean="0">
                <a:solidFill>
                  <a:schemeClr val="bg1">
                    <a:lumMod val="85000"/>
                  </a:schemeClr>
                </a:solidFill>
              </a:rPr>
              <a:t>only</a:t>
            </a:r>
            <a:r>
              <a:rPr lang="pl-PL" sz="2400" dirty="0" smtClean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pl-PL" sz="2400" dirty="0" err="1" smtClean="0">
                <a:solidFill>
                  <a:schemeClr val="bg1">
                    <a:lumMod val="85000"/>
                  </a:schemeClr>
                </a:solidFill>
              </a:rPr>
              <a:t>gaining</a:t>
            </a:r>
            <a:r>
              <a:rPr lang="pl-PL" sz="2400" dirty="0" smtClean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pl-PL" sz="2400" dirty="0" err="1" smtClean="0">
                <a:solidFill>
                  <a:schemeClr val="bg1">
                    <a:lumMod val="85000"/>
                  </a:schemeClr>
                </a:solidFill>
              </a:rPr>
              <a:t>more</a:t>
            </a:r>
            <a:r>
              <a:rPr lang="pl-PL" sz="2400" dirty="0" smtClean="0">
                <a:solidFill>
                  <a:schemeClr val="bg1">
                    <a:lumMod val="85000"/>
                  </a:schemeClr>
                </a:solidFill>
              </a:rPr>
              <a:t> and </a:t>
            </a:r>
            <a:r>
              <a:rPr lang="pl-PL" sz="2400" dirty="0" err="1" smtClean="0">
                <a:solidFill>
                  <a:schemeClr val="bg1">
                    <a:lumMod val="85000"/>
                  </a:schemeClr>
                </a:solidFill>
              </a:rPr>
              <a:t>more</a:t>
            </a:r>
            <a:r>
              <a:rPr lang="pl-PL" sz="2400" dirty="0" smtClean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pl-PL" sz="2400" dirty="0" err="1" smtClean="0">
                <a:solidFill>
                  <a:schemeClr val="bg1">
                    <a:lumMod val="85000"/>
                  </a:schemeClr>
                </a:solidFill>
              </a:rPr>
              <a:t>popularity</a:t>
            </a:r>
            <a:r>
              <a:rPr lang="pl-PL" sz="2400" dirty="0" smtClean="0">
                <a:solidFill>
                  <a:schemeClr val="bg1">
                    <a:lumMod val="85000"/>
                  </a:schemeClr>
                </a:solidFill>
              </a:rPr>
              <a:t>. </a:t>
            </a:r>
            <a:r>
              <a:rPr lang="pl-PL" sz="2400" dirty="0" err="1" smtClean="0">
                <a:solidFill>
                  <a:schemeClr val="bg1">
                    <a:lumMod val="85000"/>
                  </a:schemeClr>
                </a:solidFill>
              </a:rPr>
              <a:t>Even</a:t>
            </a:r>
            <a:r>
              <a:rPr lang="pl-PL" sz="2400" dirty="0" smtClean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pl-PL" sz="2400" dirty="0" err="1" smtClean="0">
                <a:solidFill>
                  <a:schemeClr val="bg1">
                    <a:lumMod val="85000"/>
                  </a:schemeClr>
                </a:solidFill>
              </a:rPr>
              <a:t>recently</a:t>
            </a:r>
            <a:r>
              <a:rPr lang="pl-PL" sz="2400" dirty="0" smtClean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pl-PL" sz="2400" dirty="0" err="1" smtClean="0">
                <a:solidFill>
                  <a:schemeClr val="bg1">
                    <a:lumMod val="85000"/>
                  </a:schemeClr>
                </a:solidFill>
              </a:rPr>
              <a:t>there</a:t>
            </a:r>
            <a:r>
              <a:rPr lang="pl-PL" sz="2400" dirty="0" smtClean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pl-PL" sz="2400" dirty="0" err="1" smtClean="0">
                <a:solidFill>
                  <a:schemeClr val="bg1">
                    <a:lumMod val="85000"/>
                  </a:schemeClr>
                </a:solidFill>
              </a:rPr>
              <a:t>have</a:t>
            </a:r>
            <a:r>
              <a:rPr lang="pl-PL" sz="2400" dirty="0" smtClean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pl-PL" sz="2400" dirty="0" err="1" smtClean="0">
                <a:solidFill>
                  <a:schemeClr val="bg1">
                    <a:lumMod val="85000"/>
                  </a:schemeClr>
                </a:solidFill>
              </a:rPr>
              <a:t>been</a:t>
            </a:r>
            <a:r>
              <a:rPr lang="pl-PL" sz="2400" dirty="0" smtClean="0">
                <a:solidFill>
                  <a:schemeClr val="bg1">
                    <a:lumMod val="85000"/>
                  </a:schemeClr>
                </a:solidFill>
              </a:rPr>
              <a:t> a </a:t>
            </a:r>
            <a:r>
              <a:rPr lang="pl-PL" sz="2400" dirty="0" err="1" smtClean="0">
                <a:solidFill>
                  <a:schemeClr val="bg1">
                    <a:lumMod val="85000"/>
                  </a:schemeClr>
                </a:solidFill>
              </a:rPr>
              <a:t>well</a:t>
            </a:r>
            <a:r>
              <a:rPr lang="pl-PL" sz="2400" dirty="0" smtClean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pl-PL" sz="2400" dirty="0" err="1" smtClean="0">
                <a:solidFill>
                  <a:schemeClr val="bg1">
                    <a:lumMod val="85000"/>
                  </a:schemeClr>
                </a:solidFill>
              </a:rPr>
              <a:t>known</a:t>
            </a:r>
            <a:r>
              <a:rPr lang="pl-PL" sz="2400" dirty="0" smtClean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pl-PL" sz="2400" dirty="0" err="1" smtClean="0">
                <a:solidFill>
                  <a:schemeClr val="bg1">
                    <a:lumMod val="85000"/>
                  </a:schemeClr>
                </a:solidFill>
              </a:rPr>
              <a:t>Air</a:t>
            </a:r>
            <a:r>
              <a:rPr lang="pl-PL" sz="2400" dirty="0" smtClean="0">
                <a:solidFill>
                  <a:schemeClr val="bg1">
                    <a:lumMod val="85000"/>
                  </a:schemeClr>
                </a:solidFill>
              </a:rPr>
              <a:t> Show </a:t>
            </a:r>
            <a:r>
              <a:rPr lang="pl-PL" sz="2400" dirty="0" err="1" smtClean="0">
                <a:solidFill>
                  <a:schemeClr val="bg1">
                    <a:lumMod val="85000"/>
                  </a:schemeClr>
                </a:solidFill>
              </a:rPr>
              <a:t>which</a:t>
            </a:r>
            <a:r>
              <a:rPr lang="pl-PL" sz="2400" dirty="0" smtClean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pl-PL" sz="2400" dirty="0" err="1" smtClean="0">
                <a:solidFill>
                  <a:schemeClr val="bg1">
                    <a:lumMod val="85000"/>
                  </a:schemeClr>
                </a:solidFill>
              </a:rPr>
              <a:t>brought</a:t>
            </a:r>
            <a:r>
              <a:rPr lang="pl-PL" sz="2400" dirty="0" smtClean="0">
                <a:solidFill>
                  <a:schemeClr val="bg1">
                    <a:lumMod val="85000"/>
                  </a:schemeClr>
                </a:solidFill>
              </a:rPr>
              <a:t> the </a:t>
            </a:r>
            <a:r>
              <a:rPr lang="pl-PL" sz="2400" dirty="0" err="1" smtClean="0">
                <a:solidFill>
                  <a:schemeClr val="bg1">
                    <a:lumMod val="85000"/>
                  </a:schemeClr>
                </a:solidFill>
              </a:rPr>
              <a:t>whole</a:t>
            </a:r>
            <a:r>
              <a:rPr lang="pl-PL" sz="2400" dirty="0" smtClean="0">
                <a:solidFill>
                  <a:schemeClr val="bg1">
                    <a:lumMod val="85000"/>
                  </a:schemeClr>
                </a:solidFill>
              </a:rPr>
              <a:t> country to Radom.</a:t>
            </a:r>
            <a:endParaRPr lang="pl-PL" sz="2400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77133" y="1176376"/>
            <a:ext cx="4581472" cy="251980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38328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5353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33451" y="-300668"/>
            <a:ext cx="9692640" cy="1325562"/>
          </a:xfrm>
        </p:spPr>
        <p:txBody>
          <a:bodyPr>
            <a:normAutofit/>
          </a:bodyPr>
          <a:lstStyle/>
          <a:p>
            <a:r>
              <a:rPr lang="pl-PL" sz="4800" b="1" i="1" dirty="0" err="1" smtClean="0">
                <a:solidFill>
                  <a:srgbClr val="EECAE6"/>
                </a:solidFill>
              </a:rPr>
              <a:t>Sources</a:t>
            </a:r>
            <a:r>
              <a:rPr lang="pl-PL" sz="4800" b="1" i="1" dirty="0" smtClean="0">
                <a:solidFill>
                  <a:srgbClr val="EECAE6"/>
                </a:solidFill>
              </a:rPr>
              <a:t> and </a:t>
            </a:r>
            <a:r>
              <a:rPr lang="pl-PL" sz="4800" b="1" i="1" dirty="0" err="1" smtClean="0">
                <a:solidFill>
                  <a:srgbClr val="EECAE6"/>
                </a:solidFill>
              </a:rPr>
              <a:t>photos</a:t>
            </a:r>
            <a:endParaRPr lang="pl-PL" sz="4800" b="1" i="1" dirty="0">
              <a:solidFill>
                <a:srgbClr val="EECAE6"/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47472" y="1146874"/>
            <a:ext cx="8595360" cy="4351337"/>
          </a:xfrm>
        </p:spPr>
        <p:txBody>
          <a:bodyPr>
            <a:normAutofit fontScale="92500" lnSpcReduction="20000"/>
          </a:bodyPr>
          <a:lstStyle/>
          <a:p>
            <a:pPr>
              <a:buClr>
                <a:srgbClr val="EECAE6"/>
              </a:buClr>
              <a:buSzPct val="147000"/>
            </a:pPr>
            <a:r>
              <a:rPr lang="pl-PL" dirty="0" smtClean="0">
                <a:solidFill>
                  <a:srgbClr val="EECAE6"/>
                </a:solidFill>
                <a:hlinkClick r:id="rId2"/>
              </a:rPr>
              <a:t>https://podroze.onet.pl/polska/mazowieckie/radom-atrakcje-zabytki-ciekawe-miejsca-co-warto-zobaczyc-podpowiadamy/sh8zky8</a:t>
            </a:r>
            <a:endParaRPr lang="pl-PL" dirty="0" smtClean="0">
              <a:solidFill>
                <a:srgbClr val="EECAE6"/>
              </a:solidFill>
            </a:endParaRPr>
          </a:p>
          <a:p>
            <a:pPr>
              <a:buClr>
                <a:srgbClr val="EECAE6"/>
              </a:buClr>
              <a:buSzPct val="147000"/>
            </a:pPr>
            <a:r>
              <a:rPr lang="pl-PL" dirty="0" smtClean="0">
                <a:solidFill>
                  <a:srgbClr val="EECAE6"/>
                </a:solidFill>
                <a:hlinkClick r:id="rId3"/>
              </a:rPr>
              <a:t>https://www.cozadzien.pl/kultura/skad-wziela-sie-nazwa-radom/78988</a:t>
            </a:r>
            <a:endParaRPr lang="pl-PL" dirty="0" smtClean="0">
              <a:solidFill>
                <a:srgbClr val="EECAE6"/>
              </a:solidFill>
            </a:endParaRPr>
          </a:p>
          <a:p>
            <a:pPr>
              <a:buClr>
                <a:srgbClr val="EECAE6"/>
              </a:buClr>
              <a:buSzPct val="147000"/>
            </a:pPr>
            <a:r>
              <a:rPr lang="pl-PL" dirty="0" smtClean="0">
                <a:solidFill>
                  <a:srgbClr val="EECAE6"/>
                </a:solidFill>
                <a:hlinkClick r:id="rId4"/>
              </a:rPr>
              <a:t>https://www.muzeum-radom.pl/wystawy-stale/zespol-wiatrakow/603</a:t>
            </a:r>
            <a:endParaRPr lang="pl-PL" dirty="0" smtClean="0">
              <a:solidFill>
                <a:srgbClr val="EECAE6"/>
              </a:solidFill>
            </a:endParaRPr>
          </a:p>
          <a:p>
            <a:pPr>
              <a:buClr>
                <a:srgbClr val="EECAE6"/>
              </a:buClr>
              <a:buSzPct val="147000"/>
            </a:pPr>
            <a:r>
              <a:rPr lang="pl-PL" dirty="0" smtClean="0">
                <a:solidFill>
                  <a:srgbClr val="EECAE6"/>
                </a:solidFill>
                <a:hlinkClick r:id="rId5"/>
              </a:rPr>
              <a:t>https://wirtualnynowydwor.pl/muzeum-wsi-radomskiej/</a:t>
            </a:r>
            <a:endParaRPr lang="pl-PL" dirty="0" smtClean="0">
              <a:solidFill>
                <a:srgbClr val="EECAE6"/>
              </a:solidFill>
            </a:endParaRPr>
          </a:p>
          <a:p>
            <a:pPr>
              <a:buClr>
                <a:srgbClr val="EECAE6"/>
              </a:buClr>
              <a:buSzPct val="147000"/>
            </a:pPr>
            <a:r>
              <a:rPr lang="pl-PL" dirty="0" smtClean="0">
                <a:solidFill>
                  <a:srgbClr val="EECAE6"/>
                </a:solidFill>
                <a:hlinkClick r:id="rId6"/>
              </a:rPr>
              <a:t>https://www.visitradom.pl/deptak-zeromskiego/#</a:t>
            </a:r>
            <a:endParaRPr lang="pl-PL" dirty="0" smtClean="0">
              <a:solidFill>
                <a:srgbClr val="EECAE6"/>
              </a:solidFill>
            </a:endParaRPr>
          </a:p>
          <a:p>
            <a:pPr>
              <a:buClr>
                <a:srgbClr val="EECAE6"/>
              </a:buClr>
              <a:buSzPct val="147000"/>
            </a:pPr>
            <a:r>
              <a:rPr lang="pl-PL" dirty="0" smtClean="0">
                <a:solidFill>
                  <a:srgbClr val="EECAE6"/>
                </a:solidFill>
                <a:hlinkClick r:id="rId7"/>
              </a:rPr>
              <a:t>https://echodnia.eu/radomskie/budowa-zalewu-na-borkach-w-radomiu-konczy-sie-napelnianie-zbiornika-woda-kiedy-bedzie-mozna-sie-kapac-wideo-duzo-zdjec/ar/c1-15622454</a:t>
            </a:r>
            <a:endParaRPr lang="pl-PL" dirty="0" smtClean="0">
              <a:solidFill>
                <a:srgbClr val="EECAE6"/>
              </a:solidFill>
            </a:endParaRPr>
          </a:p>
          <a:p>
            <a:pPr>
              <a:buClr>
                <a:srgbClr val="EECAE6"/>
              </a:buClr>
              <a:buSzPct val="147000"/>
            </a:pPr>
            <a:r>
              <a:rPr lang="pl-PL" dirty="0" smtClean="0">
                <a:solidFill>
                  <a:srgbClr val="EECAE6"/>
                </a:solidFill>
                <a:hlinkClick r:id="rId8"/>
              </a:rPr>
              <a:t>https://radom.wyborcza.pl/radom/7,48201,29961898.html</a:t>
            </a:r>
            <a:endParaRPr lang="pl-PL" dirty="0" smtClean="0">
              <a:solidFill>
                <a:srgbClr val="EECAE6"/>
              </a:solidFill>
            </a:endParaRPr>
          </a:p>
          <a:p>
            <a:pPr>
              <a:buClr>
                <a:srgbClr val="EECAE6"/>
              </a:buClr>
              <a:buSzPct val="147000"/>
            </a:pPr>
            <a:r>
              <a:rPr lang="pl-PL" dirty="0" smtClean="0">
                <a:solidFill>
                  <a:srgbClr val="EECAE6"/>
                </a:solidFill>
                <a:hlinkClick r:id="rId9"/>
              </a:rPr>
              <a:t>https://</a:t>
            </a:r>
            <a:r>
              <a:rPr lang="pl-PL" dirty="0" smtClean="0">
                <a:solidFill>
                  <a:srgbClr val="EECAE6"/>
                </a:solidFill>
                <a:hlinkClick r:id="rId9"/>
              </a:rPr>
              <a:t>pl.wikipedia.org/wiki/Radom</a:t>
            </a:r>
            <a:endParaRPr lang="pl-PL" dirty="0" smtClean="0">
              <a:solidFill>
                <a:srgbClr val="EECAE6"/>
              </a:solidFill>
            </a:endParaRPr>
          </a:p>
          <a:p>
            <a:pPr>
              <a:buClr>
                <a:srgbClr val="EECAE6"/>
              </a:buClr>
              <a:buSzPct val="147000"/>
            </a:pPr>
            <a:r>
              <a:rPr lang="pl-PL" dirty="0" smtClean="0">
                <a:solidFill>
                  <a:srgbClr val="EECAE6"/>
                </a:solidFill>
                <a:hlinkClick r:id="rId10"/>
              </a:rPr>
              <a:t>https://polskieradio24.pl/5/1222/artykul/3230952,drugi-dzien-air-show-radom-2023-transmisja-na-stronach-polskiego-radia</a:t>
            </a:r>
            <a:endParaRPr lang="pl-PL" dirty="0">
              <a:solidFill>
                <a:srgbClr val="EECAE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18431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View">
  <a:themeElements>
    <a:clrScheme name="View">
      <a:dk1>
        <a:srgbClr val="000000"/>
      </a:dk1>
      <a:lt1>
        <a:srgbClr val="FFFFFF"/>
      </a:lt1>
      <a:dk2>
        <a:srgbClr val="46464A"/>
      </a:dk2>
      <a:lt2>
        <a:srgbClr val="D6D3CC"/>
      </a:lt2>
      <a:accent1>
        <a:srgbClr val="6F6F74"/>
      </a:accent1>
      <a:accent2>
        <a:srgbClr val="92A9B9"/>
      </a:accent2>
      <a:accent3>
        <a:srgbClr val="A7B789"/>
      </a:accent3>
      <a:accent4>
        <a:srgbClr val="B9A489"/>
      </a:accent4>
      <a:accent5>
        <a:srgbClr val="8D6374"/>
      </a:accent5>
      <a:accent6>
        <a:srgbClr val="9B7362"/>
      </a:accent6>
      <a:hlink>
        <a:srgbClr val="67AABF"/>
      </a:hlink>
      <a:folHlink>
        <a:srgbClr val="ABAFA5"/>
      </a:folHlink>
    </a:clrScheme>
    <a:fontScheme name="View">
      <a:maj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View">
      <a:fillStyleLst>
        <a:solidFill>
          <a:schemeClr val="phClr"/>
        </a:solidFill>
        <a:solidFill>
          <a:schemeClr val="phClr">
            <a:tint val="60000"/>
            <a:satMod val="120000"/>
          </a:schemeClr>
        </a:solidFill>
        <a:solidFill>
          <a:schemeClr val="phClr">
            <a:shade val="75000"/>
            <a:satMod val="16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3970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95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5240" dir="5400000" algn="tl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9525" prstMaterial="flat">
            <a:bevelT w="0" h="0" prst="coolSlant"/>
            <a:contourClr>
              <a:schemeClr val="phClr">
                <a:shade val="35000"/>
                <a:satMod val="130000"/>
              </a:schemeClr>
            </a:contourClr>
          </a:sp3d>
        </a:effectStyle>
        <a:effectStyle>
          <a:effectLst>
            <a:outerShdw blurRad="76200" dist="25400" dir="5400000" algn="tl" rotWithShape="0">
              <a:srgbClr val="000000">
                <a:alpha val="5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9050" prstMaterial="flat">
            <a:bevelT w="0" h="0" prst="coolSlant"/>
            <a:contourClr>
              <a:schemeClr val="phClr">
                <a:shade val="25000"/>
                <a:satMod val="14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4000"/>
                <a:shade val="98000"/>
                <a:satMod val="130000"/>
                <a:lumMod val="102000"/>
              </a:schemeClr>
            </a:gs>
            <a:gs pos="100000">
              <a:schemeClr val="phClr">
                <a:tint val="98000"/>
                <a:shade val="78000"/>
                <a:satMod val="14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iew" id="{BA0EB5A6-F2D4-4F82-977B-64ADEE4A2A69}" vid="{3969A8A2-35DB-4E3B-8885-16FD2056867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TM03457515[[fn=Widok]]</Template>
  <TotalTime>491</TotalTime>
  <Words>262</Words>
  <Application>Microsoft Office PowerPoint</Application>
  <PresentationFormat>Panoramiczny</PresentationFormat>
  <Paragraphs>32</Paragraphs>
  <Slides>10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10</vt:i4>
      </vt:variant>
    </vt:vector>
  </HeadingPairs>
  <TitlesOfParts>
    <vt:vector size="14" baseType="lpstr">
      <vt:lpstr>Arial</vt:lpstr>
      <vt:lpstr>Century Schoolbook</vt:lpstr>
      <vt:lpstr>Wingdings 2</vt:lpstr>
      <vt:lpstr>View</vt:lpstr>
      <vt:lpstr> Get To Know My Hometown - Radom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Sources and photos</vt:lpstr>
      <vt:lpstr>Prezentacja programu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Viki</dc:creator>
  <cp:lastModifiedBy>Viki</cp:lastModifiedBy>
  <cp:revision>32</cp:revision>
  <dcterms:created xsi:type="dcterms:W3CDTF">2023-08-24T14:34:54Z</dcterms:created>
  <dcterms:modified xsi:type="dcterms:W3CDTF">2023-08-30T09:39:53Z</dcterms:modified>
</cp:coreProperties>
</file>